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theme/theme8.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9.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0.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1.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12.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13.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3" r:id="rId5"/>
    <p:sldMasterId id="2147483675" r:id="rId6"/>
    <p:sldMasterId id="2147483677" r:id="rId7"/>
    <p:sldMasterId id="2147483679" r:id="rId8"/>
    <p:sldMasterId id="2147483681" r:id="rId9"/>
    <p:sldMasterId id="2147483688" r:id="rId10"/>
    <p:sldMasterId id="2147483737" r:id="rId11"/>
    <p:sldMasterId id="2147483739" r:id="rId12"/>
    <p:sldMasterId id="2147483788" r:id="rId13"/>
    <p:sldMasterId id="2147483837" r:id="rId14"/>
    <p:sldMasterId id="2147483886" r:id="rId15"/>
    <p:sldMasterId id="2147483903" r:id="rId16"/>
    <p:sldMasterId id="2147483912" r:id="rId17"/>
  </p:sldMasterIdLst>
  <p:notesMasterIdLst>
    <p:notesMasterId r:id="rId70"/>
  </p:notesMasterIdLst>
  <p:sldIdLst>
    <p:sldId id="259" r:id="rId18"/>
    <p:sldId id="271" r:id="rId19"/>
    <p:sldId id="256" r:id="rId20"/>
    <p:sldId id="257" r:id="rId21"/>
    <p:sldId id="258" r:id="rId22"/>
    <p:sldId id="260" r:id="rId23"/>
    <p:sldId id="261" r:id="rId24"/>
    <p:sldId id="262" r:id="rId25"/>
    <p:sldId id="263" r:id="rId26"/>
    <p:sldId id="264" r:id="rId27"/>
    <p:sldId id="265" r:id="rId28"/>
    <p:sldId id="266" r:id="rId29"/>
    <p:sldId id="267" r:id="rId30"/>
    <p:sldId id="268" r:id="rId31"/>
    <p:sldId id="269" r:id="rId32"/>
    <p:sldId id="270" r:id="rId33"/>
    <p:sldId id="499" r:id="rId34"/>
    <p:sldId id="500" r:id="rId35"/>
    <p:sldId id="501" r:id="rId36"/>
    <p:sldId id="2142532830" r:id="rId37"/>
    <p:sldId id="2142532873" r:id="rId38"/>
    <p:sldId id="2142532859" r:id="rId39"/>
    <p:sldId id="2142532857" r:id="rId40"/>
    <p:sldId id="2142532875" r:id="rId41"/>
    <p:sldId id="278" r:id="rId42"/>
    <p:sldId id="2142532876" r:id="rId43"/>
    <p:sldId id="2142532877" r:id="rId44"/>
    <p:sldId id="2142532878" r:id="rId45"/>
    <p:sldId id="274" r:id="rId46"/>
    <p:sldId id="277" r:id="rId47"/>
    <p:sldId id="859" r:id="rId48"/>
    <p:sldId id="843" r:id="rId49"/>
    <p:sldId id="858" r:id="rId50"/>
    <p:sldId id="362" r:id="rId51"/>
    <p:sldId id="328" r:id="rId52"/>
    <p:sldId id="840" r:id="rId53"/>
    <p:sldId id="851" r:id="rId54"/>
    <p:sldId id="852" r:id="rId55"/>
    <p:sldId id="853" r:id="rId56"/>
    <p:sldId id="855" r:id="rId57"/>
    <p:sldId id="856" r:id="rId58"/>
    <p:sldId id="857" r:id="rId59"/>
    <p:sldId id="327" r:id="rId60"/>
    <p:sldId id="2142532881" r:id="rId61"/>
    <p:sldId id="2142532882" r:id="rId62"/>
    <p:sldId id="2142532883" r:id="rId63"/>
    <p:sldId id="2142532884" r:id="rId64"/>
    <p:sldId id="2142532885" r:id="rId65"/>
    <p:sldId id="2142532886" r:id="rId66"/>
    <p:sldId id="272" r:id="rId67"/>
    <p:sldId id="2142532874" r:id="rId68"/>
    <p:sldId id="2142532880"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B6487C73-793F-4F65-92BC-5A8CBF703204}">
          <p14:sldIdLst>
            <p14:sldId id="259"/>
            <p14:sldId id="271"/>
          </p14:sldIdLst>
        </p14:section>
        <p14:section name="Présentation Ma Quest" id="{5EB13D74-836F-4341-A596-06986D3B0ED9}">
          <p14:sldIdLst>
            <p14:sldId id="256"/>
            <p14:sldId id="257"/>
            <p14:sldId id="258"/>
            <p14:sldId id="260"/>
            <p14:sldId id="261"/>
            <p14:sldId id="262"/>
            <p14:sldId id="263"/>
            <p14:sldId id="264"/>
            <p14:sldId id="265"/>
            <p14:sldId id="266"/>
            <p14:sldId id="267"/>
            <p14:sldId id="268"/>
            <p14:sldId id="269"/>
            <p14:sldId id="270"/>
          </p14:sldIdLst>
        </p14:section>
        <p14:section name="Présentation IBM" id="{8978524B-D4B3-4983-82BC-AA35221ACE8A}">
          <p14:sldIdLst>
            <p14:sldId id="499"/>
            <p14:sldId id="500"/>
            <p14:sldId id="501"/>
            <p14:sldId id="2142532830"/>
            <p14:sldId id="2142532873"/>
            <p14:sldId id="2142532859"/>
            <p14:sldId id="2142532857"/>
          </p14:sldIdLst>
        </p14:section>
        <p14:section name="Présentation MaQuest" id="{20E38C9D-56AE-4174-9FE8-E5F405C71389}">
          <p14:sldIdLst>
            <p14:sldId id="2142532875"/>
            <p14:sldId id="278"/>
            <p14:sldId id="2142532876"/>
            <p14:sldId id="2142532877"/>
            <p14:sldId id="2142532878"/>
            <p14:sldId id="274"/>
            <p14:sldId id="277"/>
          </p14:sldIdLst>
        </p14:section>
        <p14:section name="Présentation Région Grand Est" id="{80F5A4C6-A343-4D31-90DC-B926FF3E5C8E}">
          <p14:sldIdLst>
            <p14:sldId id="859"/>
            <p14:sldId id="843"/>
            <p14:sldId id="858"/>
            <p14:sldId id="362"/>
            <p14:sldId id="328"/>
            <p14:sldId id="840"/>
            <p14:sldId id="851"/>
            <p14:sldId id="852"/>
            <p14:sldId id="853"/>
            <p14:sldId id="855"/>
            <p14:sldId id="856"/>
            <p14:sldId id="857"/>
            <p14:sldId id="327"/>
          </p14:sldIdLst>
        </p14:section>
        <p14:section name="French Tech" id="{378A50DF-B6D5-4E13-B583-859F96C6CD0D}">
          <p14:sldIdLst>
            <p14:sldId id="2142532881"/>
            <p14:sldId id="2142532882"/>
            <p14:sldId id="2142532883"/>
            <p14:sldId id="2142532884"/>
            <p14:sldId id="2142532885"/>
            <p14:sldId id="2142532886"/>
            <p14:sldId id="272"/>
            <p14:sldId id="2142532874"/>
            <p14:sldId id="21425328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4F84"/>
    <a:srgbClr val="E41E0A"/>
    <a:srgbClr val="0063A5"/>
    <a:srgbClr val="AA800E"/>
    <a:srgbClr val="E6E6E6"/>
    <a:srgbClr val="A84B97"/>
    <a:srgbClr val="EE7100"/>
    <a:srgbClr val="F8AC00"/>
    <a:srgbClr val="FFD400"/>
    <a:srgbClr val="BEC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A88FB4-3B3D-465E-B0BF-760285C21FD0}" v="3" dt="2026-09-21T14:39:10.15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595"/>
  </p:normalViewPr>
  <p:slideViewPr>
    <p:cSldViewPr snapToGrid="0" snapToObjects="1">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2.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44.xml"/><Relationship Id="rId19" Type="http://schemas.openxmlformats.org/officeDocument/2006/relationships/slide" Target="slides/slide2.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slide" Target="slides/slide52.xml"/><Relationship Id="rId8" Type="http://schemas.openxmlformats.org/officeDocument/2006/relationships/slideMaster" Target="slideMasters/slideMaster5.xml"/><Relationship Id="rId51" Type="http://schemas.openxmlformats.org/officeDocument/2006/relationships/slide" Target="slides/slide34.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notesMaster" Target="notesMasters/notesMaster1.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7.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ine WACK" userId="545d7c02-f6b9-43e4-8bd3-e2f13accdcfc" providerId="ADAL" clId="{5C8F034D-1D13-40FF-AA8B-634A2FE86655}"/>
    <pc:docChg chg="undo custSel addSld delSld modSld sldOrd addSection delSection modSection">
      <pc:chgData name="Amandine WACK" userId="545d7c02-f6b9-43e4-8bd3-e2f13accdcfc" providerId="ADAL" clId="{5C8F034D-1D13-40FF-AA8B-634A2FE86655}" dt="2026-09-21T14:39:42.186" v="17" actId="17846"/>
      <pc:docMkLst>
        <pc:docMk/>
      </pc:docMkLst>
      <pc:sldChg chg="add del setBg modNotes">
        <pc:chgData name="Amandine WACK" userId="545d7c02-f6b9-43e4-8bd3-e2f13accdcfc" providerId="ADAL" clId="{5C8F034D-1D13-40FF-AA8B-634A2FE86655}" dt="2026-09-21T14:39:10.136" v="12"/>
        <pc:sldMkLst>
          <pc:docMk/>
          <pc:sldMk cId="0" sldId="272"/>
        </pc:sldMkLst>
      </pc:sldChg>
      <pc:sldChg chg="modSp mod">
        <pc:chgData name="Amandine WACK" userId="545d7c02-f6b9-43e4-8bd3-e2f13accdcfc" providerId="ADAL" clId="{5C8F034D-1D13-40FF-AA8B-634A2FE86655}" dt="2026-09-21T14:38:19.228" v="6" actId="27636"/>
        <pc:sldMkLst>
          <pc:docMk/>
          <pc:sldMk cId="1720538267" sldId="843"/>
        </pc:sldMkLst>
        <pc:spChg chg="mod">
          <ac:chgData name="Amandine WACK" userId="545d7c02-f6b9-43e4-8bd3-e2f13accdcfc" providerId="ADAL" clId="{5C8F034D-1D13-40FF-AA8B-634A2FE86655}" dt="2026-09-21T14:38:19.228" v="6" actId="27636"/>
          <ac:spMkLst>
            <pc:docMk/>
            <pc:sldMk cId="1720538267" sldId="843"/>
            <ac:spMk id="7" creationId="{00000000-0000-0000-0000-000000000000}"/>
          </ac:spMkLst>
        </pc:spChg>
      </pc:sldChg>
      <pc:sldChg chg="add del ord">
        <pc:chgData name="Amandine WACK" userId="545d7c02-f6b9-43e4-8bd3-e2f13accdcfc" providerId="ADAL" clId="{5C8F034D-1D13-40FF-AA8B-634A2FE86655}" dt="2026-09-21T14:39:20.888" v="14"/>
        <pc:sldMkLst>
          <pc:docMk/>
          <pc:sldMk cId="213355960" sldId="2142532874"/>
        </pc:sldMkLst>
      </pc:sldChg>
      <pc:sldChg chg="add del ord">
        <pc:chgData name="Amandine WACK" userId="545d7c02-f6b9-43e4-8bd3-e2f13accdcfc" providerId="ADAL" clId="{5C8F034D-1D13-40FF-AA8B-634A2FE86655}" dt="2026-09-21T14:39:20.888" v="14"/>
        <pc:sldMkLst>
          <pc:docMk/>
          <pc:sldMk cId="1917370856" sldId="2142532880"/>
        </pc:sldMkLst>
      </pc:sldChg>
      <pc:sldChg chg="add del setBg modNotes">
        <pc:chgData name="Amandine WACK" userId="545d7c02-f6b9-43e4-8bd3-e2f13accdcfc" providerId="ADAL" clId="{5C8F034D-1D13-40FF-AA8B-634A2FE86655}" dt="2026-09-21T14:39:10.136" v="12"/>
        <pc:sldMkLst>
          <pc:docMk/>
          <pc:sldMk cId="0" sldId="2142532881"/>
        </pc:sldMkLst>
      </pc:sldChg>
      <pc:sldChg chg="add del setBg modNotes">
        <pc:chgData name="Amandine WACK" userId="545d7c02-f6b9-43e4-8bd3-e2f13accdcfc" providerId="ADAL" clId="{5C8F034D-1D13-40FF-AA8B-634A2FE86655}" dt="2026-09-21T14:39:10.136" v="12"/>
        <pc:sldMkLst>
          <pc:docMk/>
          <pc:sldMk cId="0" sldId="2142532882"/>
        </pc:sldMkLst>
      </pc:sldChg>
      <pc:sldChg chg="add del setBg modNotes">
        <pc:chgData name="Amandine WACK" userId="545d7c02-f6b9-43e4-8bd3-e2f13accdcfc" providerId="ADAL" clId="{5C8F034D-1D13-40FF-AA8B-634A2FE86655}" dt="2026-09-21T14:39:10.136" v="12"/>
        <pc:sldMkLst>
          <pc:docMk/>
          <pc:sldMk cId="0" sldId="2142532883"/>
        </pc:sldMkLst>
      </pc:sldChg>
      <pc:sldChg chg="add del setBg modNotes">
        <pc:chgData name="Amandine WACK" userId="545d7c02-f6b9-43e4-8bd3-e2f13accdcfc" providerId="ADAL" clId="{5C8F034D-1D13-40FF-AA8B-634A2FE86655}" dt="2026-09-21T14:39:10.136" v="12"/>
        <pc:sldMkLst>
          <pc:docMk/>
          <pc:sldMk cId="0" sldId="2142532884"/>
        </pc:sldMkLst>
      </pc:sldChg>
      <pc:sldChg chg="add del setBg modNotes">
        <pc:chgData name="Amandine WACK" userId="545d7c02-f6b9-43e4-8bd3-e2f13accdcfc" providerId="ADAL" clId="{5C8F034D-1D13-40FF-AA8B-634A2FE86655}" dt="2026-09-21T14:39:10.136" v="12"/>
        <pc:sldMkLst>
          <pc:docMk/>
          <pc:sldMk cId="0" sldId="2142532885"/>
        </pc:sldMkLst>
      </pc:sldChg>
      <pc:sldChg chg="add del setBg modNotes">
        <pc:chgData name="Amandine WACK" userId="545d7c02-f6b9-43e4-8bd3-e2f13accdcfc" providerId="ADAL" clId="{5C8F034D-1D13-40FF-AA8B-634A2FE86655}" dt="2026-09-21T14:39:10.136" v="12"/>
        <pc:sldMkLst>
          <pc:docMk/>
          <pc:sldMk cId="0" sldId="214253288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EC50E5-3F45-4E76-BE46-AFD46F8D6B9E}" type="doc">
      <dgm:prSet loTypeId="urn:microsoft.com/office/officeart/2005/8/layout/vList2" loCatId="list" qsTypeId="urn:microsoft.com/office/officeart/2005/8/quickstyle/simple1#6" qsCatId="simple" csTypeId="urn:microsoft.com/office/officeart/2005/8/colors/colorful5#3" csCatId="colorful" phldr="1"/>
      <dgm:spPr bwMode="auto"/>
      <dgm:t>
        <a:bodyPr/>
        <a:lstStyle/>
        <a:p>
          <a:pPr>
            <a:defRPr/>
          </a:pPr>
          <a:endParaRPr lang="en-GB"/>
        </a:p>
      </dgm:t>
    </dgm:pt>
    <dgm:pt modelId="{97951097-67AB-4BD8-9134-5D5FD62A6D17}">
      <dgm:prSet phldrT="[Text]" custT="1"/>
      <dgm:spPr bwMode="auto"/>
      <dgm:t>
        <a:bodyPr/>
        <a:lstStyle/>
        <a:p>
          <a:pPr algn="ctr">
            <a:defRPr/>
          </a:pPr>
          <a:r>
            <a:rPr lang="en-GB" sz="1800"/>
            <a:t>Quantum Computing</a:t>
          </a:r>
          <a:endParaRPr/>
        </a:p>
      </dgm:t>
    </dgm:pt>
    <dgm:pt modelId="{B62CA271-54E4-4073-A0B3-BD0E5CAC5AD0}" type="parTrans" cxnId="{95DEC1B1-5126-491B-9AC4-66A606646DD4}">
      <dgm:prSet/>
      <dgm:spPr bwMode="auto"/>
      <dgm:t>
        <a:bodyPr/>
        <a:lstStyle/>
        <a:p>
          <a:pPr algn="ctr">
            <a:defRPr/>
          </a:pPr>
          <a:endParaRPr lang="en-GB" sz="1800"/>
        </a:p>
      </dgm:t>
    </dgm:pt>
    <dgm:pt modelId="{1A3F2FA8-801F-460C-8CE9-5FB4A0B8A4F0}" type="sibTrans" cxnId="{95DEC1B1-5126-491B-9AC4-66A606646DD4}">
      <dgm:prSet/>
      <dgm:spPr bwMode="auto"/>
      <dgm:t>
        <a:bodyPr/>
        <a:lstStyle/>
        <a:p>
          <a:pPr algn="ctr">
            <a:defRPr/>
          </a:pPr>
          <a:endParaRPr lang="en-GB" sz="1800"/>
        </a:p>
      </dgm:t>
    </dgm:pt>
    <dgm:pt modelId="{09212C0F-F60F-4B53-9E71-D1606F65E0C1}">
      <dgm:prSet phldrT="[Text]" custT="1"/>
      <dgm:spPr bwMode="auto"/>
      <dgm:t>
        <a:bodyPr/>
        <a:lstStyle/>
        <a:p>
          <a:pPr algn="ctr">
            <a:defRPr/>
          </a:pPr>
          <a:r>
            <a:rPr lang="en-GB" sz="1800"/>
            <a:t>Enabling technologies</a:t>
          </a:r>
          <a:endParaRPr/>
        </a:p>
      </dgm:t>
    </dgm:pt>
    <dgm:pt modelId="{277014A8-EAE7-4708-9771-EC6F073B8341}" type="parTrans" cxnId="{BB365138-4AA7-47E2-B8E5-0FC155F0657B}">
      <dgm:prSet/>
      <dgm:spPr bwMode="auto"/>
      <dgm:t>
        <a:bodyPr/>
        <a:lstStyle/>
        <a:p>
          <a:pPr algn="ctr">
            <a:defRPr/>
          </a:pPr>
          <a:endParaRPr lang="en-GB" sz="1800"/>
        </a:p>
      </dgm:t>
    </dgm:pt>
    <dgm:pt modelId="{167F71EC-EE33-4C7E-B834-F0D984EB7027}" type="sibTrans" cxnId="{BB365138-4AA7-47E2-B8E5-0FC155F0657B}">
      <dgm:prSet/>
      <dgm:spPr bwMode="auto"/>
      <dgm:t>
        <a:bodyPr/>
        <a:lstStyle/>
        <a:p>
          <a:pPr algn="ctr">
            <a:defRPr/>
          </a:pPr>
          <a:endParaRPr lang="en-GB" sz="1800"/>
        </a:p>
      </dgm:t>
    </dgm:pt>
    <dgm:pt modelId="{88CC78BA-7AC4-48B2-920F-FCBA4CF5FE57}">
      <dgm:prSet phldrT="[Text]" custT="1"/>
      <dgm:spPr bwMode="auto"/>
      <dgm:t>
        <a:bodyPr/>
        <a:lstStyle/>
        <a:p>
          <a:pPr algn="ctr">
            <a:defRPr/>
          </a:pPr>
          <a:r>
            <a:rPr lang="en-GB" sz="1800"/>
            <a:t>Quantum Sensing</a:t>
          </a:r>
          <a:endParaRPr/>
        </a:p>
      </dgm:t>
    </dgm:pt>
    <dgm:pt modelId="{7AF3D7CD-F3F1-47C1-B44C-48E6A355B63F}" type="parTrans" cxnId="{1F5E81C8-0F03-4A6F-A8AD-25AE0447B683}">
      <dgm:prSet/>
      <dgm:spPr bwMode="auto"/>
      <dgm:t>
        <a:bodyPr/>
        <a:lstStyle/>
        <a:p>
          <a:pPr algn="ctr">
            <a:defRPr/>
          </a:pPr>
          <a:endParaRPr lang="en-GB" sz="1800"/>
        </a:p>
      </dgm:t>
    </dgm:pt>
    <dgm:pt modelId="{7BFD5028-201D-4702-BD06-E565C1849EB4}" type="sibTrans" cxnId="{1F5E81C8-0F03-4A6F-A8AD-25AE0447B683}">
      <dgm:prSet/>
      <dgm:spPr bwMode="auto"/>
      <dgm:t>
        <a:bodyPr/>
        <a:lstStyle/>
        <a:p>
          <a:pPr algn="ctr">
            <a:defRPr/>
          </a:pPr>
          <a:endParaRPr lang="en-GB" sz="1800"/>
        </a:p>
      </dgm:t>
    </dgm:pt>
    <dgm:pt modelId="{5294B02B-FB56-4BBC-8A2E-34FCE3109F49}">
      <dgm:prSet phldrT="[Text]" custT="1"/>
      <dgm:spPr bwMode="auto"/>
      <dgm:t>
        <a:bodyPr/>
        <a:lstStyle/>
        <a:p>
          <a:pPr algn="ctr">
            <a:defRPr/>
          </a:pPr>
          <a:r>
            <a:rPr lang="en-GB" sz="1800"/>
            <a:t>Tools and software for AI, machine learning</a:t>
          </a:r>
          <a:endParaRPr/>
        </a:p>
      </dgm:t>
    </dgm:pt>
    <dgm:pt modelId="{D5B56D39-1813-4D1C-94AE-63AEBD5C3588}" type="parTrans" cxnId="{FF5C7812-3D4D-4F0C-A4FA-2B428D134ADE}">
      <dgm:prSet/>
      <dgm:spPr bwMode="auto"/>
      <dgm:t>
        <a:bodyPr/>
        <a:lstStyle/>
        <a:p>
          <a:pPr>
            <a:defRPr/>
          </a:pPr>
          <a:endParaRPr lang="en-GB"/>
        </a:p>
      </dgm:t>
    </dgm:pt>
    <dgm:pt modelId="{3944B2E0-C1AA-47E1-943E-99A5A61BDC71}" type="sibTrans" cxnId="{FF5C7812-3D4D-4F0C-A4FA-2B428D134ADE}">
      <dgm:prSet/>
      <dgm:spPr bwMode="auto"/>
      <dgm:t>
        <a:bodyPr/>
        <a:lstStyle/>
        <a:p>
          <a:pPr>
            <a:defRPr/>
          </a:pPr>
          <a:endParaRPr lang="en-GB"/>
        </a:p>
      </dgm:t>
    </dgm:pt>
    <dgm:pt modelId="{BBF84A37-D757-403C-B812-47E1AA1FA543}">
      <dgm:prSet phldrT="[Text]" custT="1"/>
      <dgm:spPr bwMode="auto"/>
      <dgm:t>
        <a:bodyPr/>
        <a:lstStyle/>
        <a:p>
          <a:pPr algn="ctr">
            <a:defRPr/>
          </a:pPr>
          <a:r>
            <a:rPr lang="en-GB" sz="1800"/>
            <a:t>Quantum Communication</a:t>
          </a:r>
          <a:endParaRPr/>
        </a:p>
      </dgm:t>
    </dgm:pt>
    <dgm:pt modelId="{BD0B0291-9909-4C89-BC53-12BE319611EA}" type="parTrans" cxnId="{1C857570-3132-474E-AFFB-3510DC011119}">
      <dgm:prSet/>
      <dgm:spPr bwMode="auto"/>
      <dgm:t>
        <a:bodyPr/>
        <a:lstStyle/>
        <a:p>
          <a:pPr>
            <a:defRPr/>
          </a:pPr>
          <a:endParaRPr lang="en-GB"/>
        </a:p>
      </dgm:t>
    </dgm:pt>
    <dgm:pt modelId="{DB038F10-F63C-465A-AB47-22D1AD57C9EE}" type="sibTrans" cxnId="{1C857570-3132-474E-AFFB-3510DC011119}">
      <dgm:prSet/>
      <dgm:spPr bwMode="auto"/>
      <dgm:t>
        <a:bodyPr/>
        <a:lstStyle/>
        <a:p>
          <a:pPr>
            <a:defRPr/>
          </a:pPr>
          <a:endParaRPr lang="en-GB"/>
        </a:p>
      </dgm:t>
    </dgm:pt>
    <dgm:pt modelId="{6EAAA411-6BDD-47A3-A779-3F6C321A07B7}" type="pres">
      <dgm:prSet presAssocID="{63EC50E5-3F45-4E76-BE46-AFD46F8D6B9E}" presName="linear" presStyleCnt="0">
        <dgm:presLayoutVars>
          <dgm:animLvl val="lvl"/>
          <dgm:resizeHandles val="exact"/>
        </dgm:presLayoutVars>
      </dgm:prSet>
      <dgm:spPr bwMode="auto"/>
    </dgm:pt>
    <dgm:pt modelId="{514D108F-B305-4ED2-A747-66B9A3B7C50A}" type="pres">
      <dgm:prSet presAssocID="{97951097-67AB-4BD8-9134-5D5FD62A6D17}" presName="parentText" presStyleLbl="node1" presStyleIdx="0" presStyleCnt="5">
        <dgm:presLayoutVars>
          <dgm:chMax val="0"/>
          <dgm:bulletEnabled val="1"/>
        </dgm:presLayoutVars>
      </dgm:prSet>
      <dgm:spPr bwMode="auto"/>
    </dgm:pt>
    <dgm:pt modelId="{D795813E-A19C-4AF1-B60E-537A4EB760EB}" type="pres">
      <dgm:prSet presAssocID="{1A3F2FA8-801F-460C-8CE9-5FB4A0B8A4F0}" presName="spacer" presStyleCnt="0"/>
      <dgm:spPr bwMode="auto"/>
    </dgm:pt>
    <dgm:pt modelId="{6C50FE75-841C-4D87-9919-DF54F647AFE5}" type="pres">
      <dgm:prSet presAssocID="{88CC78BA-7AC4-48B2-920F-FCBA4CF5FE57}" presName="parentText" presStyleLbl="node1" presStyleIdx="1" presStyleCnt="5">
        <dgm:presLayoutVars>
          <dgm:chMax val="0"/>
          <dgm:bulletEnabled val="1"/>
        </dgm:presLayoutVars>
      </dgm:prSet>
      <dgm:spPr bwMode="auto"/>
    </dgm:pt>
    <dgm:pt modelId="{0657EFF5-A35E-4A1F-ACD7-8AA991191450}" type="pres">
      <dgm:prSet presAssocID="{7BFD5028-201D-4702-BD06-E565C1849EB4}" presName="spacer" presStyleCnt="0"/>
      <dgm:spPr bwMode="auto"/>
    </dgm:pt>
    <dgm:pt modelId="{A7AA1F5C-174B-4BC6-882C-118A517BD7E1}" type="pres">
      <dgm:prSet presAssocID="{BBF84A37-D757-403C-B812-47E1AA1FA543}" presName="parentText" presStyleLbl="node1" presStyleIdx="2" presStyleCnt="5">
        <dgm:presLayoutVars>
          <dgm:chMax val="0"/>
          <dgm:bulletEnabled val="1"/>
        </dgm:presLayoutVars>
      </dgm:prSet>
      <dgm:spPr bwMode="auto"/>
    </dgm:pt>
    <dgm:pt modelId="{31FD9543-C24C-44E9-BACE-181D6173496D}" type="pres">
      <dgm:prSet presAssocID="{DB038F10-F63C-465A-AB47-22D1AD57C9EE}" presName="spacer" presStyleCnt="0"/>
      <dgm:spPr bwMode="auto"/>
    </dgm:pt>
    <dgm:pt modelId="{7B085A43-2E87-451C-8349-3DFEEE9A8313}" type="pres">
      <dgm:prSet presAssocID="{09212C0F-F60F-4B53-9E71-D1606F65E0C1}" presName="parentText" presStyleLbl="node1" presStyleIdx="3" presStyleCnt="5" custLinFactNeighborX="87">
        <dgm:presLayoutVars>
          <dgm:chMax val="0"/>
          <dgm:bulletEnabled val="1"/>
        </dgm:presLayoutVars>
      </dgm:prSet>
      <dgm:spPr bwMode="auto"/>
    </dgm:pt>
    <dgm:pt modelId="{54B3FE4A-ED02-45A8-9A73-3481306EE3A0}" type="pres">
      <dgm:prSet presAssocID="{167F71EC-EE33-4C7E-B834-F0D984EB7027}" presName="spacer" presStyleCnt="0"/>
      <dgm:spPr bwMode="auto"/>
    </dgm:pt>
    <dgm:pt modelId="{4230E220-AD9C-4CEB-B852-4AF76DBBFA3B}" type="pres">
      <dgm:prSet presAssocID="{5294B02B-FB56-4BBC-8A2E-34FCE3109F49}" presName="parentText" presStyleLbl="node1" presStyleIdx="4" presStyleCnt="5">
        <dgm:presLayoutVars>
          <dgm:chMax val="0"/>
          <dgm:bulletEnabled val="1"/>
        </dgm:presLayoutVars>
      </dgm:prSet>
      <dgm:spPr bwMode="auto"/>
    </dgm:pt>
  </dgm:ptLst>
  <dgm:cxnLst>
    <dgm:cxn modelId="{419DC609-2CCA-4F08-8335-87EFD39DB7B1}" type="presOf" srcId="{5294B02B-FB56-4BBC-8A2E-34FCE3109F49}" destId="{4230E220-AD9C-4CEB-B852-4AF76DBBFA3B}" srcOrd="0" destOrd="0" presId="urn:microsoft.com/office/officeart/2005/8/layout/vList2"/>
    <dgm:cxn modelId="{FF5C7812-3D4D-4F0C-A4FA-2B428D134ADE}" srcId="{63EC50E5-3F45-4E76-BE46-AFD46F8D6B9E}" destId="{5294B02B-FB56-4BBC-8A2E-34FCE3109F49}" srcOrd="4" destOrd="0" parTransId="{D5B56D39-1813-4D1C-94AE-63AEBD5C3588}" sibTransId="{3944B2E0-C1AA-47E1-943E-99A5A61BDC71}"/>
    <dgm:cxn modelId="{BB365138-4AA7-47E2-B8E5-0FC155F0657B}" srcId="{63EC50E5-3F45-4E76-BE46-AFD46F8D6B9E}" destId="{09212C0F-F60F-4B53-9E71-D1606F65E0C1}" srcOrd="3" destOrd="0" parTransId="{277014A8-EAE7-4708-9771-EC6F073B8341}" sibTransId="{167F71EC-EE33-4C7E-B834-F0D984EB7027}"/>
    <dgm:cxn modelId="{1C857570-3132-474E-AFFB-3510DC011119}" srcId="{63EC50E5-3F45-4E76-BE46-AFD46F8D6B9E}" destId="{BBF84A37-D757-403C-B812-47E1AA1FA543}" srcOrd="2" destOrd="0" parTransId="{BD0B0291-9909-4C89-BC53-12BE319611EA}" sibTransId="{DB038F10-F63C-465A-AB47-22D1AD57C9EE}"/>
    <dgm:cxn modelId="{693FE689-E714-4D25-A435-B7FD2728FEDC}" type="presOf" srcId="{BBF84A37-D757-403C-B812-47E1AA1FA543}" destId="{A7AA1F5C-174B-4BC6-882C-118A517BD7E1}" srcOrd="0" destOrd="0" presId="urn:microsoft.com/office/officeart/2005/8/layout/vList2"/>
    <dgm:cxn modelId="{BFEB068F-9F0C-4F81-BD09-813B5884022D}" type="presOf" srcId="{88CC78BA-7AC4-48B2-920F-FCBA4CF5FE57}" destId="{6C50FE75-841C-4D87-9919-DF54F647AFE5}" srcOrd="0" destOrd="0" presId="urn:microsoft.com/office/officeart/2005/8/layout/vList2"/>
    <dgm:cxn modelId="{95DEC1B1-5126-491B-9AC4-66A606646DD4}" srcId="{63EC50E5-3F45-4E76-BE46-AFD46F8D6B9E}" destId="{97951097-67AB-4BD8-9134-5D5FD62A6D17}" srcOrd="0" destOrd="0" parTransId="{B62CA271-54E4-4073-A0B3-BD0E5CAC5AD0}" sibTransId="{1A3F2FA8-801F-460C-8CE9-5FB4A0B8A4F0}"/>
    <dgm:cxn modelId="{1F5E81C8-0F03-4A6F-A8AD-25AE0447B683}" srcId="{63EC50E5-3F45-4E76-BE46-AFD46F8D6B9E}" destId="{88CC78BA-7AC4-48B2-920F-FCBA4CF5FE57}" srcOrd="1" destOrd="0" parTransId="{7AF3D7CD-F3F1-47C1-B44C-48E6A355B63F}" sibTransId="{7BFD5028-201D-4702-BD06-E565C1849EB4}"/>
    <dgm:cxn modelId="{8DB812E2-ABF0-482E-BE0A-B77E480C7C14}" type="presOf" srcId="{09212C0F-F60F-4B53-9E71-D1606F65E0C1}" destId="{7B085A43-2E87-451C-8349-3DFEEE9A8313}" srcOrd="0" destOrd="0" presId="urn:microsoft.com/office/officeart/2005/8/layout/vList2"/>
    <dgm:cxn modelId="{8F256EF3-74B8-4C5D-A258-F1502115B4DA}" type="presOf" srcId="{97951097-67AB-4BD8-9134-5D5FD62A6D17}" destId="{514D108F-B305-4ED2-A747-66B9A3B7C50A}" srcOrd="0" destOrd="0" presId="urn:microsoft.com/office/officeart/2005/8/layout/vList2"/>
    <dgm:cxn modelId="{94F346FF-E887-47C0-A0A0-1A55565C058A}" type="presOf" srcId="{63EC50E5-3F45-4E76-BE46-AFD46F8D6B9E}" destId="{6EAAA411-6BDD-47A3-A779-3F6C321A07B7}" srcOrd="0" destOrd="0" presId="urn:microsoft.com/office/officeart/2005/8/layout/vList2"/>
    <dgm:cxn modelId="{2CC14E96-A4E3-490F-8417-F152F0D9B7B3}" type="presParOf" srcId="{6EAAA411-6BDD-47A3-A779-3F6C321A07B7}" destId="{514D108F-B305-4ED2-A747-66B9A3B7C50A}" srcOrd="0" destOrd="0" presId="urn:microsoft.com/office/officeart/2005/8/layout/vList2"/>
    <dgm:cxn modelId="{51F6EFFD-50B2-4DD0-841A-45CA0E87383A}" type="presParOf" srcId="{6EAAA411-6BDD-47A3-A779-3F6C321A07B7}" destId="{D795813E-A19C-4AF1-B60E-537A4EB760EB}" srcOrd="1" destOrd="0" presId="urn:microsoft.com/office/officeart/2005/8/layout/vList2"/>
    <dgm:cxn modelId="{E6A0D0F1-8CAE-4F3F-B609-BCFC0DBE4E9D}" type="presParOf" srcId="{6EAAA411-6BDD-47A3-A779-3F6C321A07B7}" destId="{6C50FE75-841C-4D87-9919-DF54F647AFE5}" srcOrd="2" destOrd="0" presId="urn:microsoft.com/office/officeart/2005/8/layout/vList2"/>
    <dgm:cxn modelId="{BF57EEF6-39D5-47FD-93A8-902C289BD43C}" type="presParOf" srcId="{6EAAA411-6BDD-47A3-A779-3F6C321A07B7}" destId="{0657EFF5-A35E-4A1F-ACD7-8AA991191450}" srcOrd="3" destOrd="0" presId="urn:microsoft.com/office/officeart/2005/8/layout/vList2"/>
    <dgm:cxn modelId="{9005EA26-7BF6-4BBE-82EA-2AD54C82A46E}" type="presParOf" srcId="{6EAAA411-6BDD-47A3-A779-3F6C321A07B7}" destId="{A7AA1F5C-174B-4BC6-882C-118A517BD7E1}" srcOrd="4" destOrd="0" presId="urn:microsoft.com/office/officeart/2005/8/layout/vList2"/>
    <dgm:cxn modelId="{F0BCF9FA-500F-451B-87AB-8CE187BB7057}" type="presParOf" srcId="{6EAAA411-6BDD-47A3-A779-3F6C321A07B7}" destId="{31FD9543-C24C-44E9-BACE-181D6173496D}" srcOrd="5" destOrd="0" presId="urn:microsoft.com/office/officeart/2005/8/layout/vList2"/>
    <dgm:cxn modelId="{D9727982-748E-4F17-A035-920EA4580379}" type="presParOf" srcId="{6EAAA411-6BDD-47A3-A779-3F6C321A07B7}" destId="{7B085A43-2E87-451C-8349-3DFEEE9A8313}" srcOrd="6" destOrd="0" presId="urn:microsoft.com/office/officeart/2005/8/layout/vList2"/>
    <dgm:cxn modelId="{FFFD4D8F-0A48-4715-83B5-7BF41DC1D457}" type="presParOf" srcId="{6EAAA411-6BDD-47A3-A779-3F6C321A07B7}" destId="{54B3FE4A-ED02-45A8-9A73-3481306EE3A0}" srcOrd="7" destOrd="0" presId="urn:microsoft.com/office/officeart/2005/8/layout/vList2"/>
    <dgm:cxn modelId="{CA6527D1-B755-4EB6-AD24-2DB4F4803789}" type="presParOf" srcId="{6EAAA411-6BDD-47A3-A779-3F6C321A07B7}" destId="{4230E220-AD9C-4CEB-B852-4AF76DBBFA3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4D108F-B305-4ED2-A747-66B9A3B7C50A}">
      <dsp:nvSpPr>
        <dsp:cNvPr id="0" name=""/>
        <dsp:cNvSpPr/>
      </dsp:nvSpPr>
      <dsp:spPr bwMode="auto">
        <a:xfrm>
          <a:off x="0" y="228"/>
          <a:ext cx="11653920" cy="284513"/>
        </a:xfrm>
        <a:prstGeom prst="roundRect">
          <a:avLst/>
        </a:prstGeom>
        <a:solidFill>
          <a:schemeClr val="accent5">
            <a:hueOff val="0"/>
            <a:satOff val="0"/>
            <a:lumOff val="0"/>
            <a:alphaOff val="0"/>
          </a:schemeClr>
        </a:solidFill>
        <a:ln w="12700" cap="flat" cmpd="sng" algn="ctr">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defRPr/>
          </a:pPr>
          <a:r>
            <a:rPr lang="en-GB" sz="1800" kern="1200"/>
            <a:t>Quantum Computing</a:t>
          </a:r>
          <a:endParaRPr kern="1200"/>
        </a:p>
      </dsp:txBody>
      <dsp:txXfrm>
        <a:off x="13889" y="14117"/>
        <a:ext cx="11626142" cy="256735"/>
      </dsp:txXfrm>
    </dsp:sp>
    <dsp:sp modelId="{6C50FE75-841C-4D87-9919-DF54F647AFE5}">
      <dsp:nvSpPr>
        <dsp:cNvPr id="0" name=""/>
        <dsp:cNvSpPr/>
      </dsp:nvSpPr>
      <dsp:spPr bwMode="auto">
        <a:xfrm>
          <a:off x="0" y="294205"/>
          <a:ext cx="11653920" cy="284513"/>
        </a:xfrm>
        <a:prstGeom prst="roundRect">
          <a:avLst/>
        </a:prstGeom>
        <a:solidFill>
          <a:schemeClr val="accent5">
            <a:hueOff val="-1689636"/>
            <a:satOff val="-4355"/>
            <a:lumOff val="-2941"/>
            <a:alphaOff val="0"/>
          </a:schemeClr>
        </a:solidFill>
        <a:ln w="12700" cap="flat" cmpd="sng" algn="ctr">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defRPr/>
          </a:pPr>
          <a:r>
            <a:rPr lang="en-GB" sz="1800" kern="1200"/>
            <a:t>Quantum Sensing</a:t>
          </a:r>
          <a:endParaRPr kern="1200"/>
        </a:p>
      </dsp:txBody>
      <dsp:txXfrm>
        <a:off x="13889" y="308094"/>
        <a:ext cx="11626142" cy="256735"/>
      </dsp:txXfrm>
    </dsp:sp>
    <dsp:sp modelId="{A7AA1F5C-174B-4BC6-882C-118A517BD7E1}">
      <dsp:nvSpPr>
        <dsp:cNvPr id="0" name=""/>
        <dsp:cNvSpPr/>
      </dsp:nvSpPr>
      <dsp:spPr bwMode="auto">
        <a:xfrm>
          <a:off x="0" y="588183"/>
          <a:ext cx="11653920" cy="284513"/>
        </a:xfrm>
        <a:prstGeom prst="roundRect">
          <a:avLst/>
        </a:prstGeom>
        <a:solidFill>
          <a:schemeClr val="accent5">
            <a:hueOff val="-3379271"/>
            <a:satOff val="-8710"/>
            <a:lumOff val="-5883"/>
            <a:alphaOff val="0"/>
          </a:schemeClr>
        </a:solidFill>
        <a:ln w="12700" cap="flat" cmpd="sng" algn="ctr">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defRPr/>
          </a:pPr>
          <a:r>
            <a:rPr lang="en-GB" sz="1800" kern="1200"/>
            <a:t>Quantum Communication</a:t>
          </a:r>
          <a:endParaRPr kern="1200"/>
        </a:p>
      </dsp:txBody>
      <dsp:txXfrm>
        <a:off x="13889" y="602072"/>
        <a:ext cx="11626142" cy="256735"/>
      </dsp:txXfrm>
    </dsp:sp>
    <dsp:sp modelId="{7B085A43-2E87-451C-8349-3DFEEE9A8313}">
      <dsp:nvSpPr>
        <dsp:cNvPr id="0" name=""/>
        <dsp:cNvSpPr/>
      </dsp:nvSpPr>
      <dsp:spPr bwMode="auto">
        <a:xfrm>
          <a:off x="0" y="882160"/>
          <a:ext cx="11653920" cy="284513"/>
        </a:xfrm>
        <a:prstGeom prst="roundRect">
          <a:avLst/>
        </a:prstGeom>
        <a:solidFill>
          <a:schemeClr val="accent5">
            <a:hueOff val="-5068907"/>
            <a:satOff val="-13064"/>
            <a:lumOff val="-8824"/>
            <a:alphaOff val="0"/>
          </a:schemeClr>
        </a:solidFill>
        <a:ln w="12700" cap="flat" cmpd="sng" algn="ctr">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defRPr/>
          </a:pPr>
          <a:r>
            <a:rPr lang="en-GB" sz="1800" kern="1200"/>
            <a:t>Enabling technologies</a:t>
          </a:r>
          <a:endParaRPr kern="1200"/>
        </a:p>
      </dsp:txBody>
      <dsp:txXfrm>
        <a:off x="13889" y="896049"/>
        <a:ext cx="11626142" cy="256735"/>
      </dsp:txXfrm>
    </dsp:sp>
    <dsp:sp modelId="{4230E220-AD9C-4CEB-B852-4AF76DBBFA3B}">
      <dsp:nvSpPr>
        <dsp:cNvPr id="0" name=""/>
        <dsp:cNvSpPr/>
      </dsp:nvSpPr>
      <dsp:spPr bwMode="auto">
        <a:xfrm>
          <a:off x="0" y="1176138"/>
          <a:ext cx="11653920" cy="284513"/>
        </a:xfrm>
        <a:prstGeom prst="roundRect">
          <a:avLst/>
        </a:prstGeom>
        <a:solidFill>
          <a:schemeClr val="accent5">
            <a:hueOff val="-6758543"/>
            <a:satOff val="-17419"/>
            <a:lumOff val="-11765"/>
            <a:alphaOff val="0"/>
          </a:schemeClr>
        </a:solidFill>
        <a:ln w="12700" cap="flat" cmpd="sng" algn="ctr">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defRPr/>
          </a:pPr>
          <a:r>
            <a:rPr lang="en-GB" sz="1800" kern="1200"/>
            <a:t>Tools and software for AI, machine learning</a:t>
          </a:r>
          <a:endParaRPr kern="1200"/>
        </a:p>
      </dsp:txBody>
      <dsp:txXfrm>
        <a:off x="13889" y="1190027"/>
        <a:ext cx="11626142" cy="2567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CC05D1-99C3-48BA-93F4-2281129AFD42}" type="datetimeFigureOut">
              <a:rPr lang="fr-FR" smtClean="0"/>
              <a:t>21/09/2026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2C268E-A194-43C2-8F88-5A4E2D2388B0}" type="slidenum">
              <a:rPr lang="fr-FR" smtClean="0"/>
              <a:t>‹N°›</a:t>
            </a:fld>
            <a:endParaRPr lang="fr-FR"/>
          </a:p>
        </p:txBody>
      </p:sp>
    </p:spTree>
    <p:extLst>
      <p:ext uri="{BB962C8B-B14F-4D97-AF65-F5344CB8AC3E}">
        <p14:creationId xmlns:p14="http://schemas.microsoft.com/office/powerpoint/2010/main" val="2084897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PlaceHolder 1"/>
          <p:cNvSpPr>
            <a:spLocks noGrp="1" noRot="1" noChangeAspect="1"/>
          </p:cNvSpPr>
          <p:nvPr>
            <p:ph type="sldImg"/>
          </p:nvPr>
        </p:nvSpPr>
        <p:spPr>
          <a:xfrm>
            <a:off x="-720" y="-720"/>
            <a:ext cx="0" cy="0"/>
          </a:xfrm>
          <a:prstGeom prst="rect">
            <a:avLst/>
          </a:prstGeom>
          <a:ln w="0">
            <a:noFill/>
          </a:ln>
        </p:spPr>
      </p:sp>
      <p:sp>
        <p:nvSpPr>
          <p:cNvPr id="314" name="PlaceHolder 2"/>
          <p:cNvSpPr>
            <a:spLocks noGrp="1"/>
          </p:cNvSpPr>
          <p:nvPr>
            <p:ph type="body"/>
          </p:nvPr>
        </p:nvSpPr>
        <p:spPr>
          <a:xfrm>
            <a:off x="685800" y="4400640"/>
            <a:ext cx="5482440" cy="3596400"/>
          </a:xfrm>
          <a:prstGeom prst="rect">
            <a:avLst/>
          </a:prstGeom>
          <a:noFill/>
          <a:ln w="0">
            <a:noFill/>
          </a:ln>
        </p:spPr>
        <p:txBody>
          <a:bodyPr lIns="91440" tIns="45720" rIns="91440" bIns="45720" anchor="ctr">
            <a:noAutofit/>
          </a:bodyPr>
          <a:lstStyle/>
          <a:p>
            <a:pPr indent="0" algn="l">
              <a:lnSpc>
                <a:spcPct val="100000"/>
              </a:lnSpc>
              <a:buNone/>
              <a:tabLst>
                <a:tab pos="0" algn="l"/>
              </a:tabLst>
            </a:pPr>
            <a:r>
              <a:rPr lang="fr-FR" sz="2000" b="0" u="none" strike="noStrike">
                <a:solidFill>
                  <a:srgbClr val="000000"/>
                </a:solidFill>
                <a:effectLst/>
                <a:uFillTx/>
                <a:latin typeface="Arial"/>
              </a:rPr>
              <a:t>Comment le fait que on parle de un systeme quantique traduit a facon de traite et representer l’info</a:t>
            </a:r>
          </a:p>
        </p:txBody>
      </p:sp>
      <p:sp>
        <p:nvSpPr>
          <p:cNvPr id="315" name="PlaceHolder 3"/>
          <p:cNvSpPr>
            <a:spLocks noGrp="1"/>
          </p:cNvSpPr>
          <p:nvPr>
            <p:ph type="sldNum" idx="4"/>
          </p:nvPr>
        </p:nvSpPr>
        <p:spPr>
          <a:xfrm>
            <a:off x="3884760" y="8685360"/>
            <a:ext cx="2967840" cy="454680"/>
          </a:xfrm>
          <a:prstGeom prst="rect">
            <a:avLst/>
          </a:prstGeom>
          <a:noFill/>
          <a:ln w="0">
            <a:noFill/>
          </a:ln>
        </p:spPr>
        <p:txBody>
          <a:bodyPr lIns="91440" tIns="45720" rIns="91440" bIns="4572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srgbClr val="000000"/>
              </a:solidFill>
              <a:effectLst/>
              <a:uLnTx/>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829379" rtl="0" eaLnBrk="1" fontAlgn="auto" latinLnBrk="0" hangingPunct="1">
              <a:lnSpc>
                <a:spcPct val="100000"/>
              </a:lnSpc>
              <a:spcBef>
                <a:spcPts val="0"/>
              </a:spcBef>
              <a:spcAft>
                <a:spcPts val="0"/>
              </a:spcAft>
              <a:buClrTx/>
              <a:buSzTx/>
              <a:buFontTx/>
              <a:buNone/>
              <a:tabLst/>
              <a:defRPr/>
            </a:pPr>
            <a:fld id="{6E2E38B8-B0B4-AD41-AC6E-B781F46A9FD3}" type="slidenum">
              <a:rPr kumimoji="0" lang="en-US" sz="600" b="0" i="0" u="none" strike="noStrike" kern="1200" cap="none" spc="0" normalizeH="0" baseline="0" noProof="0" smtClean="0">
                <a:ln>
                  <a:noFill/>
                </a:ln>
                <a:solidFill>
                  <a:srgbClr val="000000"/>
                </a:solidFill>
                <a:effectLst/>
                <a:uLnTx/>
                <a:uFillTx/>
                <a:latin typeface="IBM Plex Sans Light" panose="020B0503050203000203" pitchFamily="34" charset="0"/>
                <a:ea typeface="+mn-ea"/>
                <a:cs typeface="+mn-cs"/>
              </a:rPr>
              <a:pPr marL="0" marR="0" lvl="0" indent="0" algn="r" defTabSz="1829379" rtl="0" eaLnBrk="1" fontAlgn="auto" latinLnBrk="0" hangingPunct="1">
                <a:lnSpc>
                  <a:spcPct val="100000"/>
                </a:lnSpc>
                <a:spcBef>
                  <a:spcPts val="0"/>
                </a:spcBef>
                <a:spcAft>
                  <a:spcPts val="0"/>
                </a:spcAft>
                <a:buClrTx/>
                <a:buSzTx/>
                <a:buFontTx/>
                <a:buNone/>
                <a:tabLst/>
                <a:defRPr/>
              </a:pPr>
              <a:t>22</a:t>
            </a:fld>
            <a:endParaRPr kumimoji="0" lang="en-US" sz="600" b="0" i="0" u="none" strike="noStrike" kern="1200" cap="none" spc="0" normalizeH="0" baseline="0" noProof="0" dirty="0">
              <a:ln>
                <a:noFill/>
              </a:ln>
              <a:solidFill>
                <a:srgbClr val="000000"/>
              </a:solidFill>
              <a:effectLst/>
              <a:uLnTx/>
              <a:uFillTx/>
              <a:latin typeface="IBM Plex Sans Light" panose="020B0503050203000203" pitchFamily="34" charset="0"/>
              <a:ea typeface="+mn-ea"/>
              <a:cs typeface="+mn-cs"/>
            </a:endParaRPr>
          </a:p>
        </p:txBody>
      </p:sp>
      <p:sp>
        <p:nvSpPr>
          <p:cNvPr id="5" name="Footer Placeholder 4"/>
          <p:cNvSpPr>
            <a:spLocks noGrp="1"/>
          </p:cNvSpPr>
          <p:nvPr>
            <p:ph type="ftr" sz="quarter" idx="4"/>
          </p:nvPr>
        </p:nvSpPr>
        <p:spPr/>
        <p: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IBM Plex Sans Light" panose="020B0503050203000203" pitchFamily="34" charset="0"/>
                <a:ea typeface="+mn-ea"/>
                <a:cs typeface="+mn-cs"/>
              </a:rPr>
              <a:t>Group Name / DOC ID / Month XX, 2022 / © 2022 IBM Corporation</a:t>
            </a:r>
          </a:p>
        </p:txBody>
      </p:sp>
    </p:spTree>
    <p:extLst>
      <p:ext uri="{BB962C8B-B14F-4D97-AF65-F5344CB8AC3E}">
        <p14:creationId xmlns:p14="http://schemas.microsoft.com/office/powerpoint/2010/main" val="161794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PlaceHolder 1"/>
          <p:cNvSpPr>
            <a:spLocks noGrp="1" noRot="1" noChangeAspect="1"/>
          </p:cNvSpPr>
          <p:nvPr>
            <p:ph type="sldImg"/>
          </p:nvPr>
        </p:nvSpPr>
        <p:spPr>
          <a:xfrm>
            <a:off x="0" y="812880"/>
            <a:ext cx="0" cy="0"/>
          </a:xfrm>
          <a:prstGeom prst="rect">
            <a:avLst/>
          </a:prstGeom>
          <a:ln w="0">
            <a:noFill/>
          </a:ln>
        </p:spPr>
      </p:sp>
      <p:sp>
        <p:nvSpPr>
          <p:cNvPr id="296" name="PlaceHolder 2"/>
          <p:cNvSpPr>
            <a:spLocks noGrp="1"/>
          </p:cNvSpPr>
          <p:nvPr>
            <p:ph type="body"/>
          </p:nvPr>
        </p:nvSpPr>
        <p:spPr>
          <a:xfrm>
            <a:off x="756000" y="5078520"/>
            <a:ext cx="6046200" cy="4809600"/>
          </a:xfrm>
          <a:prstGeom prst="rect">
            <a:avLst/>
          </a:prstGeom>
          <a:noFill/>
          <a:ln w="0">
            <a:noFill/>
          </a:ln>
        </p:spPr>
        <p:txBody>
          <a:bodyPr lIns="0" tIns="0" rIns="0" bIns="0" anchor="t">
            <a:noAutofit/>
          </a:bodyPr>
          <a:lstStyle/>
          <a:p>
            <a:pPr indent="0" algn="l">
              <a:buNone/>
            </a:pPr>
            <a:endParaRPr lang="fr-FR" sz="1800" b="0" u="none" strike="noStrike">
              <a:solidFill>
                <a:srgbClr val="000000"/>
              </a:solidFill>
              <a:effectLst/>
              <a:uFillTx/>
              <a:latin typeface="Arial"/>
            </a:endParaRPr>
          </a:p>
        </p:txBody>
      </p:sp>
      <p:sp>
        <p:nvSpPr>
          <p:cNvPr id="297" name="PlaceHolder 3"/>
          <p:cNvSpPr>
            <a:spLocks noGrp="1"/>
          </p:cNvSpPr>
          <p:nvPr>
            <p:ph type="sldNum" idx="8"/>
          </p:nvPr>
        </p:nvSpPr>
        <p:spPr>
          <a:xfrm>
            <a:off x="4278960" y="10157400"/>
            <a:ext cx="3279240" cy="532800"/>
          </a:xfrm>
          <a:prstGeom prst="rect">
            <a:avLst/>
          </a:prstGeom>
          <a:noFill/>
          <a:ln w="0">
            <a:noFill/>
          </a:ln>
        </p:spPr>
        <p:txBody>
          <a:bodyPr lIns="0" tIns="0" rIns="0" bIns="0" anchor="b">
            <a:noAutofit/>
          </a:bodyPr>
          <a:lstStyle>
            <a:lvl1pPr indent="0" algn="r">
              <a:lnSpc>
                <a:spcPct val="100000"/>
              </a:lnSpc>
              <a:buNone/>
              <a:tabLst>
                <a:tab pos="0" algn="l"/>
              </a:tabLst>
              <a:defRPr lang="fr-FR" sz="1400" b="0" u="none" strike="noStrike">
                <a:solidFill>
                  <a:srgbClr val="000000"/>
                </a:solidFill>
                <a:effectLst/>
                <a:uFillTx/>
                <a:latin typeface="Times New Roman"/>
              </a:defRPr>
            </a:lvl1p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C7765F93-EC9F-4C1D-BCC9-80F958B97032}" type="slidenum">
              <a:rPr kumimoji="0" lang="fr-FR" sz="1400" b="0" i="0" u="none" strike="noStrike" kern="1200" cap="none" spc="0" normalizeH="0" baseline="0" noProof="0">
                <a:ln>
                  <a:noFill/>
                </a:ln>
                <a:solidFill>
                  <a:srgbClr val="000000"/>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24</a:t>
            </a:fld>
            <a:endParaRPr kumimoji="0" lang="fr-FR" sz="1400" b="0" i="0" u="none" strike="noStrike" kern="1200" cap="none" spc="0" normalizeH="0" baseline="0" noProof="0">
              <a:ln>
                <a:noFill/>
              </a:ln>
              <a:solidFill>
                <a:srgbClr val="000000"/>
              </a:solidFill>
              <a:effectLst/>
              <a:uLnTx/>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C8F72-CC3F-C94C-7E95-2C56D2A874A6}"/>
            </a:ext>
          </a:extLst>
        </p:cNvPr>
        <p:cNvGrpSpPr/>
        <p:nvPr/>
      </p:nvGrpSpPr>
      <p:grpSpPr>
        <a:xfrm>
          <a:off x="0" y="0"/>
          <a:ext cx="0" cy="0"/>
          <a:chOff x="0" y="0"/>
          <a:chExt cx="0" cy="0"/>
        </a:xfrm>
      </p:grpSpPr>
      <p:sp>
        <p:nvSpPr>
          <p:cNvPr id="298" name="PlaceHolder 1">
            <a:extLst>
              <a:ext uri="{FF2B5EF4-FFF2-40B4-BE49-F238E27FC236}">
                <a16:creationId xmlns:a16="http://schemas.microsoft.com/office/drawing/2014/main" id="{F51F6262-CC19-DAAE-05F8-EAAE9471C1F4}"/>
              </a:ext>
            </a:extLst>
          </p:cNvPr>
          <p:cNvSpPr>
            <a:spLocks noGrp="1" noRot="1" noChangeAspect="1"/>
          </p:cNvSpPr>
          <p:nvPr>
            <p:ph type="sldImg"/>
          </p:nvPr>
        </p:nvSpPr>
        <p:spPr>
          <a:xfrm>
            <a:off x="0" y="812800"/>
            <a:ext cx="0" cy="0"/>
          </a:xfrm>
          <a:prstGeom prst="rect">
            <a:avLst/>
          </a:prstGeom>
          <a:ln w="0">
            <a:noFill/>
          </a:ln>
        </p:spPr>
      </p:sp>
      <p:sp>
        <p:nvSpPr>
          <p:cNvPr id="299" name="PlaceHolder 2">
            <a:extLst>
              <a:ext uri="{FF2B5EF4-FFF2-40B4-BE49-F238E27FC236}">
                <a16:creationId xmlns:a16="http://schemas.microsoft.com/office/drawing/2014/main" id="{B5599CAB-BC5F-5426-C2AB-2BA919795F5E}"/>
              </a:ext>
            </a:extLst>
          </p:cNvPr>
          <p:cNvSpPr>
            <a:spLocks noGrp="1"/>
          </p:cNvSpPr>
          <p:nvPr>
            <p:ph type="body"/>
          </p:nvPr>
        </p:nvSpPr>
        <p:spPr>
          <a:xfrm>
            <a:off x="756000" y="5078520"/>
            <a:ext cx="6046200" cy="4809600"/>
          </a:xfrm>
          <a:prstGeom prst="rect">
            <a:avLst/>
          </a:prstGeom>
          <a:noFill/>
          <a:ln w="0">
            <a:noFill/>
          </a:ln>
        </p:spPr>
        <p:txBody>
          <a:bodyPr lIns="0" tIns="0" rIns="0" bIns="0" anchor="t">
            <a:noAutofit/>
          </a:bodyPr>
          <a:lstStyle/>
          <a:p>
            <a:pPr indent="0" algn="l">
              <a:buNone/>
            </a:pPr>
            <a:endParaRPr lang="fr-FR" sz="1800" b="0" u="none" strike="noStrike">
              <a:solidFill>
                <a:srgbClr val="000000"/>
              </a:solidFill>
              <a:effectLst/>
              <a:uFillTx/>
              <a:latin typeface="Arial"/>
            </a:endParaRPr>
          </a:p>
        </p:txBody>
      </p:sp>
      <p:sp>
        <p:nvSpPr>
          <p:cNvPr id="300" name="PlaceHolder 3">
            <a:extLst>
              <a:ext uri="{FF2B5EF4-FFF2-40B4-BE49-F238E27FC236}">
                <a16:creationId xmlns:a16="http://schemas.microsoft.com/office/drawing/2014/main" id="{66D2206E-62A3-9AE4-4B8B-EC758C6B4C24}"/>
              </a:ext>
            </a:extLst>
          </p:cNvPr>
          <p:cNvSpPr>
            <a:spLocks noGrp="1"/>
          </p:cNvSpPr>
          <p:nvPr>
            <p:ph type="sldNum" idx="9"/>
          </p:nvPr>
        </p:nvSpPr>
        <p:spPr>
          <a:xfrm>
            <a:off x="4278960" y="10157400"/>
            <a:ext cx="3279240" cy="532800"/>
          </a:xfrm>
          <a:prstGeom prst="rect">
            <a:avLst/>
          </a:prstGeom>
          <a:noFill/>
          <a:ln w="0">
            <a:noFill/>
          </a:ln>
        </p:spPr>
        <p:txBody>
          <a:bodyPr lIns="0" tIns="0" rIns="0" bIns="0" anchor="b">
            <a:noAutofit/>
          </a:bodyPr>
          <a:lstStyle>
            <a:lvl1pPr indent="0" algn="r">
              <a:lnSpc>
                <a:spcPct val="100000"/>
              </a:lnSpc>
              <a:buNone/>
              <a:tabLst>
                <a:tab pos="0" algn="l"/>
              </a:tabLst>
              <a:defRPr lang="fr-FR" sz="1400" b="0" u="none" strike="noStrike">
                <a:solidFill>
                  <a:srgbClr val="000000"/>
                </a:solidFill>
                <a:effectLst/>
                <a:uFillTx/>
                <a:latin typeface="Times New Roman"/>
              </a:defRPr>
            </a:lvl1p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BB973299-6F7A-4E70-8CD2-65A5DA4545C6}" type="slidenum">
              <a:rPr kumimoji="0" lang="fr-FR" sz="1400" b="0" i="0" u="none" strike="noStrike" kern="1200" cap="none" spc="0" normalizeH="0" baseline="0" noProof="0">
                <a:ln>
                  <a:noFill/>
                </a:ln>
                <a:solidFill>
                  <a:srgbClr val="000000"/>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25</a:t>
            </a:fld>
            <a:endParaRPr kumimoji="0" lang="fr-FR" sz="14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1999866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PlaceHolder 1"/>
          <p:cNvSpPr>
            <a:spLocks noGrp="1" noRot="1" noChangeAspect="1"/>
          </p:cNvSpPr>
          <p:nvPr>
            <p:ph type="sldImg"/>
          </p:nvPr>
        </p:nvSpPr>
        <p:spPr>
          <a:xfrm>
            <a:off x="0" y="812800"/>
            <a:ext cx="0" cy="0"/>
          </a:xfrm>
          <a:prstGeom prst="rect">
            <a:avLst/>
          </a:prstGeom>
          <a:ln w="0">
            <a:noFill/>
          </a:ln>
        </p:spPr>
      </p:sp>
      <p:sp>
        <p:nvSpPr>
          <p:cNvPr id="302" name="PlaceHolder 2"/>
          <p:cNvSpPr>
            <a:spLocks noGrp="1"/>
          </p:cNvSpPr>
          <p:nvPr>
            <p:ph type="body"/>
          </p:nvPr>
        </p:nvSpPr>
        <p:spPr>
          <a:xfrm>
            <a:off x="756000" y="5078520"/>
            <a:ext cx="6046200" cy="4809600"/>
          </a:xfrm>
          <a:prstGeom prst="rect">
            <a:avLst/>
          </a:prstGeom>
          <a:noFill/>
          <a:ln w="0">
            <a:noFill/>
          </a:ln>
        </p:spPr>
        <p:txBody>
          <a:bodyPr lIns="0" tIns="0" rIns="0" bIns="0" anchor="t">
            <a:noAutofit/>
          </a:bodyPr>
          <a:lstStyle/>
          <a:p>
            <a:pPr indent="0" algn="l">
              <a:lnSpc>
                <a:spcPct val="100000"/>
              </a:lnSpc>
              <a:buNone/>
              <a:tabLst>
                <a:tab pos="0" algn="l"/>
              </a:tabLst>
            </a:pPr>
            <a:r>
              <a:rPr lang="en-GB" sz="2000" b="0" u="none" strike="noStrike" dirty="0">
                <a:solidFill>
                  <a:srgbClr val="000000"/>
                </a:solidFill>
                <a:effectLst/>
                <a:uFillTx/>
                <a:latin typeface="Arial"/>
              </a:rPr>
              <a:t>Avec </a:t>
            </a:r>
            <a:r>
              <a:rPr lang="en-GB" sz="2000" b="0" u="none" strike="noStrike" dirty="0" err="1">
                <a:solidFill>
                  <a:srgbClr val="000000"/>
                </a:solidFill>
                <a:effectLst/>
                <a:uFillTx/>
                <a:latin typeface="Arial"/>
              </a:rPr>
              <a:t>notre</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approche</a:t>
            </a:r>
            <a:r>
              <a:rPr lang="en-GB" sz="2000" b="0" u="none" strike="noStrike" dirty="0">
                <a:solidFill>
                  <a:srgbClr val="000000"/>
                </a:solidFill>
                <a:effectLst/>
                <a:uFillTx/>
                <a:latin typeface="Arial"/>
              </a:rPr>
              <a:t> nous </a:t>
            </a:r>
            <a:r>
              <a:rPr lang="en-GB" sz="2000" b="0" u="none" strike="noStrike" dirty="0" err="1">
                <a:solidFill>
                  <a:srgbClr val="000000"/>
                </a:solidFill>
                <a:effectLst/>
                <a:uFillTx/>
                <a:latin typeface="Arial"/>
              </a:rPr>
              <a:t>proposons</a:t>
            </a:r>
            <a:r>
              <a:rPr lang="en-GB" sz="2000" b="0" u="none" strike="noStrike" dirty="0">
                <a:solidFill>
                  <a:srgbClr val="000000"/>
                </a:solidFill>
                <a:effectLst/>
                <a:uFillTx/>
                <a:latin typeface="Arial"/>
              </a:rPr>
              <a:t> de </a:t>
            </a:r>
            <a:r>
              <a:rPr lang="en-GB" sz="2000" b="0" u="none" strike="noStrike" dirty="0" err="1">
                <a:solidFill>
                  <a:srgbClr val="000000"/>
                </a:solidFill>
                <a:effectLst/>
                <a:uFillTx/>
                <a:latin typeface="Arial"/>
              </a:rPr>
              <a:t>couvrir</a:t>
            </a:r>
            <a:r>
              <a:rPr lang="en-GB" sz="2000" b="0" u="none" strike="noStrike" dirty="0">
                <a:solidFill>
                  <a:srgbClr val="000000"/>
                </a:solidFill>
                <a:effectLst/>
                <a:uFillTx/>
                <a:latin typeface="Arial"/>
              </a:rPr>
              <a:t> toute la </a:t>
            </a:r>
            <a:r>
              <a:rPr lang="en-GB" sz="2000" b="0" u="none" strike="noStrike" dirty="0" err="1">
                <a:solidFill>
                  <a:srgbClr val="000000"/>
                </a:solidFill>
                <a:effectLst/>
                <a:uFillTx/>
                <a:latin typeface="Arial"/>
              </a:rPr>
              <a:t>chaine</a:t>
            </a:r>
            <a:r>
              <a:rPr lang="en-GB" sz="2000" b="0" u="none" strike="noStrike" dirty="0">
                <a:solidFill>
                  <a:srgbClr val="000000"/>
                </a:solidFill>
                <a:effectLst/>
                <a:uFillTx/>
                <a:latin typeface="Arial"/>
              </a:rPr>
              <a:t> des </a:t>
            </a:r>
            <a:r>
              <a:rPr lang="en-GB" sz="2000" b="0" u="none" strike="noStrike" dirty="0" err="1">
                <a:solidFill>
                  <a:srgbClr val="000000"/>
                </a:solidFill>
                <a:effectLst/>
                <a:uFillTx/>
                <a:latin typeface="Arial"/>
              </a:rPr>
              <a:t>valeurs</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en</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partant</a:t>
            </a:r>
            <a:r>
              <a:rPr lang="en-GB" sz="2000" b="0" u="none" strike="noStrike" dirty="0">
                <a:solidFill>
                  <a:srgbClr val="000000"/>
                </a:solidFill>
                <a:effectLst/>
                <a:uFillTx/>
                <a:latin typeface="Arial"/>
              </a:rPr>
              <a:t> des </a:t>
            </a:r>
            <a:r>
              <a:rPr lang="en-GB" sz="2000" b="0" u="none" strike="noStrike" dirty="0" err="1">
                <a:solidFill>
                  <a:srgbClr val="000000"/>
                </a:solidFill>
                <a:effectLst/>
                <a:uFillTx/>
                <a:latin typeface="Arial"/>
              </a:rPr>
              <a:t>activités</a:t>
            </a:r>
            <a:r>
              <a:rPr lang="en-GB" sz="2000" b="0" u="none" strike="noStrike" dirty="0">
                <a:solidFill>
                  <a:srgbClr val="000000"/>
                </a:solidFill>
                <a:effectLst/>
                <a:uFillTx/>
                <a:latin typeface="Arial"/>
              </a:rPr>
              <a:t> de education et de formation, à tout </a:t>
            </a:r>
            <a:r>
              <a:rPr lang="en-GB" sz="2000" b="0" u="none" strike="noStrike" dirty="0" err="1">
                <a:solidFill>
                  <a:srgbClr val="000000"/>
                </a:solidFill>
                <a:effectLst/>
                <a:uFillTx/>
                <a:latin typeface="Arial"/>
              </a:rPr>
              <a:t>niveau</a:t>
            </a:r>
            <a:r>
              <a:rPr lang="en-GB" sz="2000" b="0" u="none" strike="noStrike" dirty="0">
                <a:solidFill>
                  <a:srgbClr val="000000"/>
                </a:solidFill>
                <a:effectLst/>
                <a:uFillTx/>
                <a:latin typeface="Arial"/>
              </a:rPr>
              <a:t>, pour </a:t>
            </a:r>
            <a:r>
              <a:rPr lang="en-GB" sz="2000" b="0" u="none" strike="noStrike" dirty="0" err="1">
                <a:solidFill>
                  <a:srgbClr val="000000"/>
                </a:solidFill>
                <a:effectLst/>
                <a:uFillTx/>
                <a:latin typeface="Arial"/>
              </a:rPr>
              <a:t>lesquelles</a:t>
            </a:r>
            <a:r>
              <a:rPr lang="en-GB" sz="2000" b="0" u="none" strike="noStrike" dirty="0">
                <a:solidFill>
                  <a:srgbClr val="000000"/>
                </a:solidFill>
                <a:effectLst/>
                <a:uFillTx/>
                <a:latin typeface="Arial"/>
              </a:rPr>
              <a:t> nous </a:t>
            </a:r>
            <a:r>
              <a:rPr lang="en-GB" sz="2000" b="0" u="none" strike="noStrike" dirty="0" err="1">
                <a:solidFill>
                  <a:srgbClr val="000000"/>
                </a:solidFill>
                <a:effectLst/>
                <a:uFillTx/>
                <a:latin typeface="Arial"/>
              </a:rPr>
              <a:t>avons</a:t>
            </a:r>
            <a:r>
              <a:rPr lang="en-GB" sz="2000" b="0" u="none" strike="noStrike" dirty="0">
                <a:solidFill>
                  <a:srgbClr val="000000"/>
                </a:solidFill>
                <a:effectLst/>
                <a:uFillTx/>
                <a:latin typeface="Arial"/>
              </a:rPr>
              <a:t> la chance </a:t>
            </a:r>
            <a:r>
              <a:rPr lang="en-GB" sz="2000" b="0" u="none" strike="noStrike" dirty="0" err="1">
                <a:solidFill>
                  <a:srgbClr val="000000"/>
                </a:solidFill>
                <a:effectLst/>
                <a:uFillTx/>
                <a:latin typeface="Arial"/>
              </a:rPr>
              <a:t>d’avoir</a:t>
            </a:r>
            <a:r>
              <a:rPr lang="en-GB" sz="2000" b="0" u="none" strike="noStrike" dirty="0">
                <a:solidFill>
                  <a:srgbClr val="000000"/>
                </a:solidFill>
                <a:effectLst/>
                <a:uFillTx/>
                <a:latin typeface="Arial"/>
              </a:rPr>
              <a:t> de </a:t>
            </a:r>
            <a:r>
              <a:rPr lang="en-GB" sz="2000" b="0" u="none" strike="noStrike" dirty="0" err="1">
                <a:solidFill>
                  <a:srgbClr val="000000"/>
                </a:solidFill>
                <a:effectLst/>
                <a:uFillTx/>
                <a:latin typeface="Arial"/>
              </a:rPr>
              <a:t>partenaires</a:t>
            </a:r>
            <a:r>
              <a:rPr lang="en-GB" sz="2000" b="0" u="none" strike="noStrike" dirty="0">
                <a:solidFill>
                  <a:srgbClr val="000000"/>
                </a:solidFill>
                <a:effectLst/>
                <a:uFillTx/>
                <a:latin typeface="Arial"/>
              </a:rPr>
              <a:t> d’ excellence avec qui nous </a:t>
            </a:r>
            <a:r>
              <a:rPr lang="en-GB" sz="2000" b="0" u="none" strike="noStrike" dirty="0" err="1">
                <a:solidFill>
                  <a:srgbClr val="000000"/>
                </a:solidFill>
                <a:effectLst/>
                <a:uFillTx/>
                <a:latin typeface="Arial"/>
              </a:rPr>
              <a:t>avons</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pu</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contruire</a:t>
            </a:r>
            <a:r>
              <a:rPr lang="en-GB" sz="2000" b="0" u="none" strike="noStrike" dirty="0">
                <a:solidFill>
                  <a:srgbClr val="000000"/>
                </a:solidFill>
                <a:effectLst/>
                <a:uFillTx/>
                <a:latin typeface="Arial"/>
              </a:rPr>
              <a:t> déjà des </a:t>
            </a:r>
            <a:r>
              <a:rPr lang="en-GB" sz="2000" b="0" u="none" strike="noStrike" dirty="0" err="1">
                <a:solidFill>
                  <a:srgbClr val="000000"/>
                </a:solidFill>
                <a:effectLst/>
                <a:uFillTx/>
                <a:latin typeface="Arial"/>
              </a:rPr>
              <a:t>fondaments</a:t>
            </a:r>
            <a:r>
              <a:rPr lang="en-GB" sz="2000" b="0" u="none" strike="noStrike" dirty="0">
                <a:solidFill>
                  <a:srgbClr val="000000"/>
                </a:solidFill>
                <a:effectLst/>
                <a:uFillTx/>
                <a:latin typeface="Arial"/>
              </a:rPr>
              <a:t> très </a:t>
            </a:r>
            <a:r>
              <a:rPr lang="en-GB" sz="2000" b="0" u="none" strike="noStrike" dirty="0" err="1">
                <a:solidFill>
                  <a:srgbClr val="000000"/>
                </a:solidFill>
                <a:effectLst/>
                <a:uFillTx/>
                <a:latin typeface="Arial"/>
              </a:rPr>
              <a:t>solides</a:t>
            </a:r>
            <a:r>
              <a:rPr lang="en-GB" sz="2000" b="0" u="none" strike="noStrike" dirty="0">
                <a:solidFill>
                  <a:srgbClr val="000000"/>
                </a:solidFill>
                <a:effectLst/>
                <a:uFillTx/>
                <a:latin typeface="Arial"/>
              </a:rPr>
              <a:t> qui </a:t>
            </a:r>
            <a:r>
              <a:rPr lang="en-GB" sz="2000" b="0" u="none" strike="noStrike" dirty="0" err="1">
                <a:solidFill>
                  <a:srgbClr val="000000"/>
                </a:solidFill>
                <a:effectLst/>
                <a:uFillTx/>
                <a:latin typeface="Arial"/>
              </a:rPr>
              <a:t>sont</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en</a:t>
            </a:r>
            <a:r>
              <a:rPr lang="en-GB" sz="2000" b="0" u="none" strike="noStrike" dirty="0">
                <a:solidFill>
                  <a:srgbClr val="000000"/>
                </a:solidFill>
                <a:effectLst/>
                <a:uFillTx/>
                <a:latin typeface="Arial"/>
              </a:rPr>
              <a:t> train de former les </a:t>
            </a:r>
            <a:r>
              <a:rPr lang="en-GB" sz="2000" b="0" u="none" strike="noStrike" dirty="0" err="1">
                <a:solidFill>
                  <a:srgbClr val="000000"/>
                </a:solidFill>
                <a:effectLst/>
                <a:uFillTx/>
                <a:latin typeface="Arial"/>
              </a:rPr>
              <a:t>nouvelles</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générations</a:t>
            </a:r>
            <a:r>
              <a:rPr lang="en-GB" sz="2000" b="0" u="none" strike="noStrike" dirty="0">
                <a:solidFill>
                  <a:srgbClr val="000000"/>
                </a:solidFill>
                <a:effectLst/>
                <a:uFillTx/>
                <a:latin typeface="Arial"/>
              </a:rPr>
              <a:t> de </a:t>
            </a:r>
            <a:r>
              <a:rPr lang="en-GB" sz="2000" b="0" u="none" strike="noStrike" dirty="0" err="1">
                <a:solidFill>
                  <a:srgbClr val="000000"/>
                </a:solidFill>
                <a:effectLst/>
                <a:uFillTx/>
                <a:latin typeface="Arial"/>
              </a:rPr>
              <a:t>scientifiques</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ingnénieurs</a:t>
            </a:r>
            <a:r>
              <a:rPr lang="en-GB" sz="2000" b="0" u="none" strike="noStrike" dirty="0">
                <a:solidFill>
                  <a:srgbClr val="000000"/>
                </a:solidFill>
                <a:effectLst/>
                <a:uFillTx/>
                <a:latin typeface="Arial"/>
              </a:rPr>
              <a:t> et entrepreneurs du </a:t>
            </a:r>
            <a:r>
              <a:rPr lang="en-GB" sz="2000" b="0" u="none" strike="noStrike" dirty="0" err="1">
                <a:solidFill>
                  <a:srgbClr val="000000"/>
                </a:solidFill>
                <a:effectLst/>
                <a:uFillTx/>
                <a:latin typeface="Arial"/>
              </a:rPr>
              <a:t>quantique</a:t>
            </a:r>
            <a:r>
              <a:rPr lang="en-GB" sz="2000" b="0" u="none" strike="noStrike" dirty="0">
                <a:solidFill>
                  <a:srgbClr val="000000"/>
                </a:solidFill>
                <a:effectLst/>
                <a:uFillTx/>
                <a:latin typeface="Arial"/>
              </a:rPr>
              <a:t>. </a:t>
            </a:r>
            <a:endParaRPr lang="fr-FR" sz="2000" b="0" u="none" strike="noStrike" dirty="0">
              <a:solidFill>
                <a:srgbClr val="000000"/>
              </a:solidFill>
              <a:effectLst/>
              <a:uFillTx/>
              <a:latin typeface="Arial"/>
            </a:endParaRPr>
          </a:p>
          <a:p>
            <a:pPr indent="0" algn="l">
              <a:lnSpc>
                <a:spcPct val="100000"/>
              </a:lnSpc>
              <a:buNone/>
              <a:tabLst>
                <a:tab pos="0" algn="l"/>
              </a:tabLst>
            </a:pPr>
            <a:r>
              <a:rPr lang="en-GB" sz="2000" b="0" u="none" strike="noStrike" dirty="0">
                <a:solidFill>
                  <a:srgbClr val="000000"/>
                </a:solidFill>
                <a:effectLst/>
                <a:uFillTx/>
                <a:latin typeface="Arial"/>
              </a:rPr>
              <a:t>Je </a:t>
            </a:r>
            <a:r>
              <a:rPr lang="en-GB" sz="2000" b="0" u="none" strike="noStrike" dirty="0" err="1">
                <a:solidFill>
                  <a:srgbClr val="000000"/>
                </a:solidFill>
                <a:effectLst/>
                <a:uFillTx/>
                <a:latin typeface="Arial"/>
              </a:rPr>
              <a:t>crois</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que</a:t>
            </a:r>
            <a:r>
              <a:rPr lang="en-GB" sz="2000" b="0" u="none" strike="noStrike" dirty="0">
                <a:solidFill>
                  <a:srgbClr val="000000"/>
                </a:solidFill>
                <a:effectLst/>
                <a:uFillTx/>
                <a:latin typeface="Arial"/>
              </a:rPr>
              <a:t> il </a:t>
            </a:r>
            <a:r>
              <a:rPr lang="en-GB" sz="2000" b="0" u="none" strike="noStrike" dirty="0" err="1">
                <a:solidFill>
                  <a:srgbClr val="000000"/>
                </a:solidFill>
                <a:effectLst/>
                <a:uFillTx/>
                <a:latin typeface="Arial"/>
              </a:rPr>
              <a:t>n’est</a:t>
            </a:r>
            <a:r>
              <a:rPr lang="en-GB" sz="2000" b="0" u="none" strike="noStrike" dirty="0">
                <a:solidFill>
                  <a:srgbClr val="000000"/>
                </a:solidFill>
                <a:effectLst/>
                <a:uFillTx/>
                <a:latin typeface="Arial"/>
              </a:rPr>
              <a:t> pas necessaire de </a:t>
            </a:r>
            <a:r>
              <a:rPr lang="en-GB" sz="2000" b="0" u="none" strike="noStrike" dirty="0" err="1">
                <a:solidFill>
                  <a:srgbClr val="000000"/>
                </a:solidFill>
                <a:effectLst/>
                <a:uFillTx/>
                <a:latin typeface="Arial"/>
              </a:rPr>
              <a:t>souligner</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ici</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l’excellence</a:t>
            </a:r>
            <a:r>
              <a:rPr lang="en-GB" sz="2000" b="0" u="none" strike="noStrike" dirty="0">
                <a:solidFill>
                  <a:srgbClr val="000000"/>
                </a:solidFill>
                <a:effectLst/>
                <a:uFillTx/>
                <a:latin typeface="Arial"/>
              </a:rPr>
              <a:t> de la recherche </a:t>
            </a:r>
            <a:r>
              <a:rPr lang="en-GB" sz="2000" b="0" u="none" strike="noStrike" dirty="0" err="1">
                <a:solidFill>
                  <a:srgbClr val="000000"/>
                </a:solidFill>
                <a:effectLst/>
                <a:uFillTx/>
                <a:latin typeface="Arial"/>
              </a:rPr>
              <a:t>présente</a:t>
            </a:r>
            <a:r>
              <a:rPr lang="en-GB" sz="2000" b="0" u="none" strike="noStrike" dirty="0">
                <a:solidFill>
                  <a:srgbClr val="000000"/>
                </a:solidFill>
                <a:effectLst/>
                <a:uFillTx/>
                <a:latin typeface="Arial"/>
              </a:rPr>
              <a:t> dans </a:t>
            </a:r>
            <a:r>
              <a:rPr lang="en-GB" sz="2000" b="0" u="none" strike="noStrike" dirty="0" err="1">
                <a:solidFill>
                  <a:srgbClr val="000000"/>
                </a:solidFill>
                <a:effectLst/>
                <a:uFillTx/>
                <a:latin typeface="Arial"/>
              </a:rPr>
              <a:t>nos</a:t>
            </a:r>
            <a:r>
              <a:rPr lang="en-GB" sz="2000" b="0" u="none" strike="noStrike" dirty="0">
                <a:solidFill>
                  <a:srgbClr val="000000"/>
                </a:solidFill>
                <a:effectLst/>
                <a:uFillTx/>
                <a:latin typeface="Arial"/>
              </a:rPr>
              <a:t> institutions, </a:t>
            </a:r>
            <a:r>
              <a:rPr lang="en-GB" sz="2000" b="0" u="none" strike="noStrike" dirty="0" err="1">
                <a:solidFill>
                  <a:srgbClr val="000000"/>
                </a:solidFill>
                <a:effectLst/>
                <a:uFillTx/>
                <a:latin typeface="Arial"/>
              </a:rPr>
              <a:t>ainsi</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que</a:t>
            </a:r>
            <a:r>
              <a:rPr lang="en-GB" sz="2000" b="0" u="none" strike="noStrike" dirty="0">
                <a:solidFill>
                  <a:srgbClr val="000000"/>
                </a:solidFill>
                <a:effectLst/>
                <a:uFillTx/>
                <a:latin typeface="Arial"/>
              </a:rPr>
              <a:t> les infrastructures de pointe </a:t>
            </a:r>
            <a:r>
              <a:rPr lang="en-GB" sz="2000" b="0" u="none" strike="noStrike" dirty="0" err="1">
                <a:solidFill>
                  <a:srgbClr val="000000"/>
                </a:solidFill>
                <a:effectLst/>
                <a:uFillTx/>
                <a:latin typeface="Arial"/>
              </a:rPr>
              <a:t>que</a:t>
            </a:r>
            <a:r>
              <a:rPr lang="en-GB" sz="2000" b="0" u="none" strike="noStrike" dirty="0">
                <a:solidFill>
                  <a:srgbClr val="000000"/>
                </a:solidFill>
                <a:effectLst/>
                <a:uFillTx/>
                <a:latin typeface="Arial"/>
              </a:rPr>
              <a:t> vous </a:t>
            </a:r>
            <a:r>
              <a:rPr lang="en-GB" sz="2000" b="0" u="none" strike="noStrike" dirty="0" err="1">
                <a:solidFill>
                  <a:srgbClr val="000000"/>
                </a:solidFill>
                <a:effectLst/>
                <a:uFillTx/>
                <a:latin typeface="Arial"/>
              </a:rPr>
              <a:t>avez</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pu</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avoir</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apercevoir</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lors</a:t>
            </a:r>
            <a:r>
              <a:rPr lang="en-GB" sz="2000" b="0" u="none" strike="noStrike" dirty="0">
                <a:solidFill>
                  <a:srgbClr val="000000"/>
                </a:solidFill>
                <a:effectLst/>
                <a:uFillTx/>
                <a:latin typeface="Arial"/>
              </a:rPr>
              <a:t> des </a:t>
            </a:r>
            <a:r>
              <a:rPr lang="en-GB" sz="2000" b="0" u="none" strike="noStrike" dirty="0" err="1">
                <a:solidFill>
                  <a:srgbClr val="000000"/>
                </a:solidFill>
                <a:effectLst/>
                <a:uFillTx/>
                <a:latin typeface="Arial"/>
              </a:rPr>
              <a:t>visites</a:t>
            </a:r>
            <a:r>
              <a:rPr lang="en-GB" sz="2000" b="0" u="none" strike="noStrike" dirty="0">
                <a:solidFill>
                  <a:srgbClr val="000000"/>
                </a:solidFill>
                <a:effectLst/>
                <a:uFillTx/>
                <a:latin typeface="Arial"/>
              </a:rPr>
              <a:t> de </a:t>
            </a:r>
            <a:r>
              <a:rPr lang="en-GB" sz="2000" b="0" u="none" strike="noStrike" dirty="0" err="1">
                <a:solidFill>
                  <a:srgbClr val="000000"/>
                </a:solidFill>
                <a:effectLst/>
                <a:uFillTx/>
                <a:latin typeface="Arial"/>
              </a:rPr>
              <a:t>laboratoires</a:t>
            </a:r>
            <a:r>
              <a:rPr lang="en-GB" sz="2000" b="0" u="none" strike="noStrike" dirty="0">
                <a:solidFill>
                  <a:srgbClr val="000000"/>
                </a:solidFill>
                <a:effectLst/>
                <a:uFillTx/>
                <a:latin typeface="Arial"/>
              </a:rPr>
              <a:t>. </a:t>
            </a:r>
            <a:r>
              <a:rPr lang="fr-FR" sz="2000" b="0" u="none" strike="noStrike" dirty="0">
                <a:solidFill>
                  <a:srgbClr val="000000"/>
                </a:solidFill>
                <a:effectLst/>
                <a:uFillTx/>
                <a:latin typeface="Arial"/>
              </a:rPr>
              <a:t>Vous pouvez imaginer que lorsque nous rassemblons toutes les infrastructures scientifique et technologiques disponibles dans vos universités et centres de recherche, cela représente une immense richesse pour la </a:t>
            </a:r>
            <a:r>
              <a:rPr lang="fr-FR" sz="2000" b="0" u="none" strike="noStrike" dirty="0" err="1">
                <a:solidFill>
                  <a:srgbClr val="000000"/>
                </a:solidFill>
                <a:effectLst/>
                <a:uFillTx/>
                <a:latin typeface="Arial"/>
              </a:rPr>
              <a:t>communaute</a:t>
            </a:r>
            <a:r>
              <a:rPr lang="fr-FR" sz="2000" b="0" u="none" strike="noStrike" dirty="0">
                <a:solidFill>
                  <a:srgbClr val="000000"/>
                </a:solidFill>
                <a:effectLst/>
                <a:uFillTx/>
                <a:latin typeface="Arial"/>
              </a:rPr>
              <a:t> scientifique, les partenaires industriels, et le territoire. Nous souhaitons donc rendre des infrastructures des plus en plus accessibles et faciliter leur partage.  </a:t>
            </a:r>
          </a:p>
          <a:p>
            <a:pPr indent="0" algn="l">
              <a:lnSpc>
                <a:spcPct val="100000"/>
              </a:lnSpc>
              <a:buNone/>
              <a:tabLst>
                <a:tab pos="0" algn="l"/>
              </a:tabLst>
            </a:pPr>
            <a:r>
              <a:rPr lang="en-GB" sz="2000" b="0" u="none" strike="noStrike" dirty="0" err="1">
                <a:solidFill>
                  <a:srgbClr val="000000"/>
                </a:solidFill>
                <a:effectLst/>
                <a:uFillTx/>
                <a:latin typeface="Arial"/>
              </a:rPr>
              <a:t>Ainsi</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en</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mettant</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en</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commun</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ces</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ressrouces</a:t>
            </a:r>
            <a:r>
              <a:rPr lang="en-GB" sz="2000" b="0" u="none" strike="noStrike" dirty="0">
                <a:solidFill>
                  <a:srgbClr val="000000"/>
                </a:solidFill>
                <a:effectLst/>
                <a:uFillTx/>
                <a:latin typeface="Arial"/>
              </a:rPr>
              <a:t> à travers les pays </a:t>
            </a:r>
            <a:r>
              <a:rPr lang="en-GB" sz="2000" b="0" u="none" strike="noStrike" dirty="0" err="1">
                <a:solidFill>
                  <a:srgbClr val="000000"/>
                </a:solidFill>
                <a:effectLst/>
                <a:uFillTx/>
                <a:latin typeface="Arial"/>
              </a:rPr>
              <a:t>frontalièrs</a:t>
            </a:r>
            <a:r>
              <a:rPr lang="en-GB" sz="2000" b="0" u="none" strike="noStrike" dirty="0">
                <a:solidFill>
                  <a:srgbClr val="000000"/>
                </a:solidFill>
                <a:effectLst/>
                <a:uFillTx/>
                <a:latin typeface="Arial"/>
              </a:rPr>
              <a:t> nous reunions un </a:t>
            </a:r>
            <a:r>
              <a:rPr lang="en-GB" sz="2000" b="0" u="none" strike="noStrike" dirty="0" err="1">
                <a:solidFill>
                  <a:srgbClr val="000000"/>
                </a:solidFill>
                <a:effectLst/>
                <a:uFillTx/>
                <a:latin typeface="Arial"/>
              </a:rPr>
              <a:t>aussi</a:t>
            </a:r>
            <a:r>
              <a:rPr lang="en-GB" sz="2000" b="0" u="none" strike="noStrike" dirty="0">
                <a:solidFill>
                  <a:srgbClr val="000000"/>
                </a:solidFill>
                <a:effectLst/>
                <a:uFillTx/>
                <a:latin typeface="Arial"/>
              </a:rPr>
              <a:t> un </a:t>
            </a:r>
            <a:r>
              <a:rPr lang="en-GB" sz="2000" b="0" u="none" strike="noStrike" dirty="0" err="1">
                <a:solidFill>
                  <a:srgbClr val="000000"/>
                </a:solidFill>
                <a:effectLst/>
                <a:uFillTx/>
                <a:latin typeface="Arial"/>
              </a:rPr>
              <a:t>ensebles</a:t>
            </a:r>
            <a:r>
              <a:rPr lang="en-GB" sz="2000" b="0" u="none" strike="noStrike" dirty="0">
                <a:solidFill>
                  <a:srgbClr val="000000"/>
                </a:solidFill>
                <a:effectLst/>
                <a:uFillTx/>
                <a:latin typeface="Arial"/>
              </a:rPr>
              <a:t> de competences </a:t>
            </a:r>
            <a:r>
              <a:rPr lang="en-GB" sz="2000" b="0" u="none" strike="noStrike" dirty="0" err="1">
                <a:solidFill>
                  <a:srgbClr val="000000"/>
                </a:solidFill>
                <a:effectLst/>
                <a:uFillTx/>
                <a:latin typeface="Arial"/>
              </a:rPr>
              <a:t>humaines</a:t>
            </a:r>
            <a:r>
              <a:rPr lang="en-GB" sz="2000" b="0" u="none" strike="noStrike" dirty="0">
                <a:solidFill>
                  <a:srgbClr val="000000"/>
                </a:solidFill>
                <a:effectLst/>
                <a:uFillTx/>
                <a:latin typeface="Arial"/>
              </a:rPr>
              <a:t> dans la different </a:t>
            </a:r>
            <a:r>
              <a:rPr lang="en-GB" sz="2000" b="0" u="none" strike="noStrike" dirty="0" err="1">
                <a:solidFill>
                  <a:srgbClr val="000000"/>
                </a:solidFill>
                <a:effectLst/>
                <a:uFillTx/>
                <a:latin typeface="Arial"/>
              </a:rPr>
              <a:t>domaines</a:t>
            </a:r>
            <a:r>
              <a:rPr lang="en-GB" sz="2000" b="0" u="none" strike="noStrike" dirty="0">
                <a:solidFill>
                  <a:srgbClr val="000000"/>
                </a:solidFill>
                <a:effectLst/>
                <a:uFillTx/>
                <a:latin typeface="Arial"/>
              </a:rPr>
              <a:t> tells </a:t>
            </a:r>
            <a:r>
              <a:rPr lang="en-GB" sz="2000" b="0" u="none" strike="noStrike" dirty="0" err="1">
                <a:solidFill>
                  <a:srgbClr val="000000"/>
                </a:solidFill>
                <a:effectLst/>
                <a:uFillTx/>
                <a:latin typeface="Arial"/>
              </a:rPr>
              <a:t>que</a:t>
            </a:r>
            <a:r>
              <a:rPr lang="en-GB" sz="2000" b="0" u="none" strike="noStrike" dirty="0">
                <a:solidFill>
                  <a:srgbClr val="000000"/>
                </a:solidFill>
                <a:effectLst/>
                <a:uFillTx/>
                <a:latin typeface="Arial"/>
              </a:rPr>
              <a:t> le </a:t>
            </a:r>
            <a:r>
              <a:rPr lang="en-GB" sz="2000" b="0" u="none" strike="noStrike" dirty="0" err="1">
                <a:solidFill>
                  <a:srgbClr val="000000"/>
                </a:solidFill>
                <a:effectLst/>
                <a:uFillTx/>
                <a:latin typeface="Arial"/>
              </a:rPr>
              <a:t>calcul</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quantique</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laboratoire</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aQCees</a:t>
            </a:r>
            <a:r>
              <a:rPr lang="en-GB" sz="2000" b="0" u="none" strike="noStrike" dirty="0">
                <a:solidFill>
                  <a:srgbClr val="000000"/>
                </a:solidFill>
                <a:effectLst/>
                <a:uFillTx/>
                <a:latin typeface="Arial"/>
              </a:rPr>
              <a:t>) , detection </a:t>
            </a:r>
            <a:r>
              <a:rPr lang="en-GB" sz="2000" b="0" u="none" strike="noStrike" dirty="0" err="1">
                <a:solidFill>
                  <a:srgbClr val="000000"/>
                </a:solidFill>
                <a:effectLst/>
                <a:uFillTx/>
                <a:latin typeface="Arial"/>
              </a:rPr>
              <a:t>quantique</a:t>
            </a:r>
            <a:r>
              <a:rPr lang="en-GB" sz="2000" b="0" u="none" strike="noStrike" dirty="0">
                <a:solidFill>
                  <a:srgbClr val="000000"/>
                </a:solidFill>
                <a:effectLst/>
                <a:uFillTx/>
                <a:latin typeface="Arial"/>
              </a:rPr>
              <a:t> et </a:t>
            </a:r>
            <a:r>
              <a:rPr lang="en-GB" sz="2000" b="0" u="none" strike="noStrike" dirty="0" err="1">
                <a:solidFill>
                  <a:srgbClr val="000000"/>
                </a:solidFill>
                <a:effectLst/>
                <a:uFillTx/>
                <a:latin typeface="Arial"/>
              </a:rPr>
              <a:t>métrologie</a:t>
            </a:r>
            <a:r>
              <a:rPr lang="en-GB" sz="2000" b="0" u="none" strike="noStrike" dirty="0">
                <a:solidFill>
                  <a:srgbClr val="000000"/>
                </a:solidFill>
                <a:effectLst/>
                <a:uFillTx/>
                <a:latin typeface="Arial"/>
              </a:rPr>
              <a:t> (prof Solaro) </a:t>
            </a:r>
            <a:r>
              <a:rPr lang="en-GB" sz="2000" b="0" u="none" strike="noStrike" dirty="0" err="1">
                <a:solidFill>
                  <a:srgbClr val="000000"/>
                </a:solidFill>
                <a:effectLst/>
                <a:uFillTx/>
                <a:latin typeface="Arial"/>
              </a:rPr>
              <a:t>ainsi</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que</a:t>
            </a:r>
            <a:r>
              <a:rPr lang="en-GB" sz="2000" b="0" u="none" strike="noStrike" dirty="0">
                <a:solidFill>
                  <a:srgbClr val="000000"/>
                </a:solidFill>
                <a:effectLst/>
                <a:uFillTx/>
                <a:latin typeface="Arial"/>
              </a:rPr>
              <a:t> les technologies </a:t>
            </a:r>
            <a:r>
              <a:rPr lang="en-GB" sz="2000" b="0" u="none" strike="noStrike" dirty="0" err="1">
                <a:solidFill>
                  <a:srgbClr val="000000"/>
                </a:solidFill>
                <a:effectLst/>
                <a:uFillTx/>
                <a:latin typeface="Arial"/>
              </a:rPr>
              <a:t>habilitantes</a:t>
            </a:r>
            <a:r>
              <a:rPr lang="en-GB" sz="2000" b="0" u="none" strike="noStrike" dirty="0">
                <a:solidFill>
                  <a:srgbClr val="000000"/>
                </a:solidFill>
                <a:effectLst/>
                <a:uFillTx/>
                <a:latin typeface="Arial"/>
              </a:rPr>
              <a:t> et interfaces avec </a:t>
            </a:r>
            <a:r>
              <a:rPr lang="en-GB" sz="2000" b="0" u="none" strike="noStrike" dirty="0" err="1">
                <a:solidFill>
                  <a:srgbClr val="000000"/>
                </a:solidFill>
                <a:effectLst/>
                <a:uFillTx/>
                <a:latin typeface="Arial"/>
              </a:rPr>
              <a:t>l’IA</a:t>
            </a:r>
            <a:r>
              <a:rPr lang="en-GB" sz="2000" b="0" u="none" strike="noStrike" dirty="0">
                <a:solidFill>
                  <a:srgbClr val="000000"/>
                </a:solidFill>
                <a:effectLst/>
                <a:uFillTx/>
                <a:latin typeface="Arial"/>
              </a:rPr>
              <a:t> qui </a:t>
            </a:r>
            <a:r>
              <a:rPr lang="en-GB" sz="2000" b="0" u="none" strike="noStrike" dirty="0" err="1">
                <a:solidFill>
                  <a:srgbClr val="000000"/>
                </a:solidFill>
                <a:effectLst/>
                <a:uFillTx/>
                <a:latin typeface="Arial"/>
              </a:rPr>
              <a:t>sont</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uniques</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en</a:t>
            </a:r>
            <a:r>
              <a:rPr lang="en-GB" sz="2000" b="0" u="none" strike="noStrike" dirty="0">
                <a:solidFill>
                  <a:srgbClr val="000000"/>
                </a:solidFill>
                <a:effectLst/>
                <a:uFillTx/>
                <a:latin typeface="Arial"/>
              </a:rPr>
              <a:t> Europe. </a:t>
            </a:r>
            <a:endParaRPr lang="fr-FR" sz="2000" b="0" u="none" strike="noStrike" dirty="0">
              <a:solidFill>
                <a:srgbClr val="000000"/>
              </a:solidFill>
              <a:effectLst/>
              <a:uFillTx/>
              <a:latin typeface="Arial"/>
            </a:endParaRPr>
          </a:p>
          <a:p>
            <a:pPr indent="0" algn="l">
              <a:lnSpc>
                <a:spcPct val="100000"/>
              </a:lnSpc>
              <a:buNone/>
              <a:tabLst>
                <a:tab pos="0" algn="l"/>
              </a:tabLst>
            </a:pPr>
            <a:endParaRPr lang="fr-FR" sz="2000" b="0" u="none" strike="noStrike" dirty="0">
              <a:solidFill>
                <a:srgbClr val="000000"/>
              </a:solidFill>
              <a:effectLst/>
              <a:uFillTx/>
              <a:latin typeface="Arial"/>
            </a:endParaRPr>
          </a:p>
        </p:txBody>
      </p:sp>
      <p:sp>
        <p:nvSpPr>
          <p:cNvPr id="303" name="PlaceHolder 3"/>
          <p:cNvSpPr>
            <a:spLocks noGrp="1"/>
          </p:cNvSpPr>
          <p:nvPr>
            <p:ph type="sldNum" idx="10"/>
          </p:nvPr>
        </p:nvSpPr>
        <p:spPr>
          <a:xfrm>
            <a:off x="4278960" y="10157400"/>
            <a:ext cx="3279240" cy="532800"/>
          </a:xfrm>
          <a:prstGeom prst="rect">
            <a:avLst/>
          </a:prstGeom>
          <a:noFill/>
          <a:ln w="0">
            <a:noFill/>
          </a:ln>
        </p:spPr>
        <p:txBody>
          <a:bodyPr lIns="0" tIns="0" rIns="0" bIns="0" anchor="b">
            <a:noAutofit/>
          </a:bodyPr>
          <a:lstStyle>
            <a:lvl1pPr indent="0" algn="r" defTabSz="914400">
              <a:lnSpc>
                <a:spcPct val="100000"/>
              </a:lnSpc>
              <a:buNone/>
              <a:tabLst>
                <a:tab pos="0" algn="l"/>
              </a:tabLst>
              <a:defRPr lang="en-GB" sz="1400" b="0" u="none" strike="noStrike">
                <a:solidFill>
                  <a:srgbClr val="000000"/>
                </a:solidFill>
                <a:effectLst/>
                <a:uFillTx/>
                <a:latin typeface="Times New Roman"/>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tab pos="0" algn="l"/>
              </a:tabLst>
              <a:defRPr/>
            </a:pPr>
            <a:fld id="{C9928C07-4A74-4621-B133-76D6355344C5}" type="slidenum">
              <a:rPr kumimoji="0" lang="en-GB" sz="1400" b="0" i="0" u="none" strike="noStrike" kern="1200" cap="none" spc="0" normalizeH="0" baseline="0" noProof="0">
                <a:ln>
                  <a:noFill/>
                </a:ln>
                <a:solidFill>
                  <a:srgbClr val="000000"/>
                </a:solidFill>
                <a:effectLst/>
                <a:uLnTx/>
                <a:uFillTx/>
                <a:latin typeface="Times New Roman"/>
                <a:ea typeface="+mn-ea"/>
              </a:rPr>
              <a:pPr marL="0" marR="0" lvl="0" indent="0" algn="r" defTabSz="914400" rtl="0" eaLnBrk="1" fontAlgn="auto" latinLnBrk="0" hangingPunct="1">
                <a:lnSpc>
                  <a:spcPct val="100000"/>
                </a:lnSpc>
                <a:spcBef>
                  <a:spcPts val="0"/>
                </a:spcBef>
                <a:spcAft>
                  <a:spcPts val="0"/>
                </a:spcAft>
                <a:buClrTx/>
                <a:buSzTx/>
                <a:buFontTx/>
                <a:buNone/>
                <a:tabLst>
                  <a:tab pos="0" algn="l"/>
                </a:tabLst>
                <a:defRPr/>
              </a:pPr>
              <a:t>27</a:t>
            </a:fld>
            <a:endParaRPr kumimoji="0" lang="fr-FR" sz="1400" b="0" i="0" u="none" strike="noStrike" kern="1200" cap="none" spc="0" normalizeH="0" baseline="0" noProof="0">
              <a:ln>
                <a:noFill/>
              </a:ln>
              <a:solidFill>
                <a:srgbClr val="000000"/>
              </a:solidFill>
              <a:effectLst/>
              <a:uLnTx/>
              <a:uFillTx/>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Pourquoi une stratégie régionale?</a:t>
            </a:r>
          </a:p>
          <a:p>
            <a:pPr marL="171450" indent="-171450">
              <a:buFontTx/>
              <a:buChar char="-"/>
            </a:pPr>
            <a:r>
              <a:rPr lang="fr-FR" dirty="0"/>
              <a:t>Mettre en cohérence les soutiens existants côté développement de la filière numérique, et adoption par les </a:t>
            </a:r>
            <a:r>
              <a:rPr lang="fr-FR"/>
              <a:t>entreprises utilisatrices</a:t>
            </a:r>
            <a:endParaRPr lang="fr-FR" dirty="0"/>
          </a:p>
          <a:p>
            <a:pPr marL="171450" indent="-171450">
              <a:buFontTx/>
              <a:buChar char="-"/>
            </a:pPr>
            <a:r>
              <a:rPr lang="fr-FR" dirty="0"/>
              <a:t>Affirmer des priorités régionales</a:t>
            </a:r>
          </a:p>
          <a:p>
            <a:pPr marL="171450" indent="-171450">
              <a:buFontTx/>
              <a:buChar char="-"/>
            </a:pPr>
            <a:r>
              <a:rPr lang="fr-FR" dirty="0"/>
              <a:t>Doter les élus d’une capacité à arbitrer les futurs soutiens régionaux</a:t>
            </a:r>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4D7456-A335-49A5-93D5-5A10BB2781D2}"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063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6" name="Google Shape;86;p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7" name="Google Shape;87;p1: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Bonjour à tous, je sui Céline Escoffier, directrice déléguée à la FTE et je suis ici pour vous présenter notre structure.</a:t>
            </a:r>
            <a:endParaRPr/>
          </a:p>
        </p:txBody>
      </p:sp>
      <p:sp>
        <p:nvSpPr>
          <p:cNvPr id="89" name="Google Shape;89;p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0" name="Google Shape;90;p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0" name="Google Shape;150;p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1" name="Google Shape;151;p4: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Les Communautés French Tech c'est simplement des regroupements d’entrepreneurs bénévoles pour s'entraider.</a:t>
            </a:r>
            <a:endParaRPr/>
          </a:p>
        </p:txBody>
      </p:sp>
      <p:sp>
        <p:nvSpPr>
          <p:cNvPr id="153" name="Google Shape;153;p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4" name="Google Shape;154;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9" name="Google Shape;159;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0" name="Google Shape;160;p5: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Les start-up françaises se regroupent dans le monde entier par le biais de ces commauntés.</a:t>
            </a:r>
            <a:endParaRPr/>
          </a:p>
        </p:txBody>
      </p:sp>
      <p:sp>
        <p:nvSpPr>
          <p:cNvPr id="162" name="Google Shape;162;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3" name="Google Shape;163;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8" name="Google Shape;168;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9" name="Google Shape;169;p6: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Notre mission dans le grand est.</a:t>
            </a:r>
            <a:endParaRPr/>
          </a:p>
          <a:p>
            <a:pPr marL="0" lvl="0" indent="0" algn="l" rtl="0">
              <a:spcBef>
                <a:spcPts val="0"/>
              </a:spcBef>
              <a:spcAft>
                <a:spcPts val="0"/>
              </a:spcAft>
              <a:buNone/>
            </a:pPr>
            <a:endParaRPr/>
          </a:p>
          <a:p>
            <a:pPr marL="0" lvl="0" indent="0" algn="l" rtl="0">
              <a:spcBef>
                <a:spcPts val="0"/>
              </a:spcBef>
              <a:spcAft>
                <a:spcPts val="0"/>
              </a:spcAft>
              <a:buNone/>
            </a:pPr>
            <a:r>
              <a:rPr lang="en-US"/>
              <a:t>Dans un premier temps au niveau des capitales, notre statut juridique est associatif. Cela veut dire que nous avons des adhérents qui sont exclusivement des start-up ou des membres de l'écosystème d'innovation (les incubateurs, etc.) et un CA composé pareil exclusivement de fondateur/CEO de start-up</a:t>
            </a:r>
            <a:endParaRPr/>
          </a:p>
          <a:p>
            <a:pPr marL="0" lvl="0" indent="0" algn="l" rtl="0">
              <a:spcBef>
                <a:spcPts val="0"/>
              </a:spcBef>
              <a:spcAft>
                <a:spcPts val="0"/>
              </a:spcAft>
              <a:buNone/>
            </a:pPr>
            <a:endParaRPr/>
          </a:p>
          <a:p>
            <a:pPr marL="0" lvl="0" indent="0" algn="l" rtl="0">
              <a:spcBef>
                <a:spcPts val="0"/>
              </a:spcBef>
              <a:spcAft>
                <a:spcPts val="0"/>
              </a:spcAft>
              <a:buNone/>
            </a:pPr>
            <a:r>
              <a:rPr lang="en-US"/>
              <a:t>On est présent sur toute la région Grand Est, et on essaye de faire un maximum d'évènement partout sur le territoire.</a:t>
            </a:r>
            <a:endParaRPr/>
          </a:p>
          <a:p>
            <a:pPr marL="0" lvl="0" indent="0" algn="l" rtl="0">
              <a:spcBef>
                <a:spcPts val="0"/>
              </a:spcBef>
              <a:spcAft>
                <a:spcPts val="0"/>
              </a:spcAft>
              <a:buNone/>
            </a:pPr>
            <a:endParaRPr/>
          </a:p>
          <a:p>
            <a:pPr marL="0" lvl="0" indent="0" algn="l" rtl="0">
              <a:spcBef>
                <a:spcPts val="0"/>
              </a:spcBef>
              <a:spcAft>
                <a:spcPts val="0"/>
              </a:spcAft>
              <a:buNone/>
            </a:pPr>
            <a:r>
              <a:rPr lang="en-US"/>
              <a:t>Ce qu'on met en avant au niveau local c'est : la mise en relation, l'animation de territoire, la visibilité, les opportunités business et le déploiement des programmes french tech que vous connaissez peut être déjà comme french tech central ou je choisis la french tech.</a:t>
            </a:r>
            <a:endParaRPr/>
          </a:p>
        </p:txBody>
      </p:sp>
      <p:sp>
        <p:nvSpPr>
          <p:cNvPr id="171" name="Google Shape;171;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72" name="Google Shape;172;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87" name="Google Shape;187;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88" name="Google Shape;188;p7: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Notre mission dans le grand est.</a:t>
            </a:r>
            <a:endParaRPr/>
          </a:p>
          <a:p>
            <a:pPr marL="0" lvl="0" indent="0" algn="l" rtl="0">
              <a:spcBef>
                <a:spcPts val="0"/>
              </a:spcBef>
              <a:spcAft>
                <a:spcPts val="0"/>
              </a:spcAft>
              <a:buNone/>
            </a:pPr>
            <a:endParaRPr/>
          </a:p>
          <a:p>
            <a:pPr marL="0" lvl="0" indent="0" algn="l" rtl="0">
              <a:spcBef>
                <a:spcPts val="0"/>
              </a:spcBef>
              <a:spcAft>
                <a:spcPts val="0"/>
              </a:spcAft>
              <a:buNone/>
            </a:pPr>
            <a:r>
              <a:rPr lang="en-US"/>
              <a:t>Dans un premier temps au niveau des capitales, notre statut juridique est associatif. Cela veut dire que nous avons des adhérents qui sont exclusivement des start-up ou des membres de l'écosystème d'innovation (les incubateurs, etc.) et un CA composé pareil exclusivement de fondateur/CEO de start-up</a:t>
            </a:r>
            <a:endParaRPr/>
          </a:p>
          <a:p>
            <a:pPr marL="0" lvl="0" indent="0" algn="l" rtl="0">
              <a:spcBef>
                <a:spcPts val="0"/>
              </a:spcBef>
              <a:spcAft>
                <a:spcPts val="0"/>
              </a:spcAft>
              <a:buNone/>
            </a:pPr>
            <a:endParaRPr/>
          </a:p>
          <a:p>
            <a:pPr marL="0" lvl="0" indent="0" algn="l" rtl="0">
              <a:spcBef>
                <a:spcPts val="0"/>
              </a:spcBef>
              <a:spcAft>
                <a:spcPts val="0"/>
              </a:spcAft>
              <a:buNone/>
            </a:pPr>
            <a:r>
              <a:rPr lang="en-US"/>
              <a:t>On est présent sur toute la région Grand Est, et on essaye de faire un maximum d'évènement partout sur le territoire.</a:t>
            </a:r>
            <a:endParaRPr/>
          </a:p>
          <a:p>
            <a:pPr marL="0" lvl="0" indent="0" algn="l" rtl="0">
              <a:spcBef>
                <a:spcPts val="0"/>
              </a:spcBef>
              <a:spcAft>
                <a:spcPts val="0"/>
              </a:spcAft>
              <a:buNone/>
            </a:pPr>
            <a:endParaRPr/>
          </a:p>
          <a:p>
            <a:pPr marL="0" lvl="0" indent="0" algn="l" rtl="0">
              <a:spcBef>
                <a:spcPts val="0"/>
              </a:spcBef>
              <a:spcAft>
                <a:spcPts val="0"/>
              </a:spcAft>
              <a:buNone/>
            </a:pPr>
            <a:r>
              <a:rPr lang="en-US"/>
              <a:t>Ce qu'on met en avant au niveau local c'est : la mise en relation, l'animation de territoire, la visibilité, les opportunités business et le déploiement des programmes french tech que vous connaissez peut être déjà comme french tech central ou je choisis la french tech.</a:t>
            </a:r>
            <a:endParaRPr/>
          </a:p>
        </p:txBody>
      </p:sp>
      <p:sp>
        <p:nvSpPr>
          <p:cNvPr id="190" name="Google Shape;190;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1" name="Google Shape;191;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3" name="Google Shape;213;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4" name="Google Shape;214;p8: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Concrètement commenton met en ouevre nos missions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-&gt; par le biais d'evenements qui vont vous permettre d'agrandir votre réseau</a:t>
            </a:r>
            <a:endParaRPr/>
          </a:p>
          <a:p>
            <a:pPr marL="0" lvl="0" indent="0" algn="l" rtl="0">
              <a:spcBef>
                <a:spcPts val="0"/>
              </a:spcBef>
              <a:spcAft>
                <a:spcPts val="0"/>
              </a:spcAft>
              <a:buNone/>
            </a:pPr>
            <a:r>
              <a:rPr lang="en-US"/>
              <a:t>De gagner en visiblité</a:t>
            </a:r>
            <a:endParaRPr/>
          </a:p>
          <a:p>
            <a:pPr marL="0" lvl="0" indent="0" algn="l" rtl="0">
              <a:spcBef>
                <a:spcPts val="0"/>
              </a:spcBef>
              <a:spcAft>
                <a:spcPts val="0"/>
              </a:spcAft>
              <a:buNone/>
            </a:pPr>
            <a:r>
              <a:rPr lang="en-US"/>
              <a:t>de créer des opportunités business</a:t>
            </a:r>
            <a:endParaRPr/>
          </a:p>
          <a:p>
            <a:pPr marL="0" lvl="0" indent="0" algn="l" rtl="0">
              <a:spcBef>
                <a:spcPts val="0"/>
              </a:spcBef>
              <a:spcAft>
                <a:spcPts val="0"/>
              </a:spcAft>
              <a:buNone/>
            </a:pPr>
            <a:endParaRPr/>
          </a:p>
          <a:p>
            <a:pPr marL="0" lvl="0" indent="0" algn="l" rtl="0">
              <a:spcBef>
                <a:spcPts val="0"/>
              </a:spcBef>
              <a:spcAft>
                <a:spcPts val="0"/>
              </a:spcAft>
              <a:buNone/>
            </a:pPr>
            <a:r>
              <a:rPr lang="en-US"/>
              <a:t>Je choisis la french tech : des décideurs privés et publics</a:t>
            </a:r>
            <a:endParaRPr/>
          </a:p>
          <a:p>
            <a:pPr marL="0" lvl="0" indent="0" algn="l" rtl="0">
              <a:spcBef>
                <a:spcPts val="0"/>
              </a:spcBef>
              <a:spcAft>
                <a:spcPts val="0"/>
              </a:spcAft>
              <a:buNone/>
            </a:pPr>
            <a:r>
              <a:rPr lang="en-US"/>
              <a:t>Ca peut etre des pme, des grands groupes ou même l'armée</a:t>
            </a:r>
            <a:endParaRPr/>
          </a:p>
        </p:txBody>
      </p:sp>
      <p:sp>
        <p:nvSpPr>
          <p:cNvPr id="216" name="Google Shape;216;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7" name="Google Shape;217;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fbbd638dbc_2_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2" name="Google Shape;342;g3fbbd638dbc_2_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3" name="Google Shape;343;g3fbbd638dbc_2_4:notes"/>
          <p:cNvSpPr>
            <a:spLocks noGrp="1" noRot="1" noChangeAspect="1"/>
          </p:cNvSpPr>
          <p:nvPr>
            <p:ph type="sldImg" idx="3"/>
          </p:nvPr>
        </p:nvSpPr>
        <p:spPr>
          <a:xfrm>
            <a:off x="2857500" y="512763"/>
            <a:ext cx="3429000" cy="2567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g3fbbd638dbc_2_4: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g3fbbd638dbc_2_4: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6" name="Google Shape;346;g3fbbd638dbc_2_4: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emf"/><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emf"/><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emf"/><Relationship Id="rId1" Type="http://schemas.openxmlformats.org/officeDocument/2006/relationships/slideMaster" Target="../slideMasters/slideMaster12.xml"/><Relationship Id="rId4" Type="http://schemas.openxmlformats.org/officeDocument/2006/relationships/image" Target="../media/image21.png"/></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png"/><Relationship Id="rId1" Type="http://schemas.openxmlformats.org/officeDocument/2006/relationships/slideMaster" Target="../slideMasters/slideMaster13.xml"/><Relationship Id="rId4" Type="http://schemas.openxmlformats.org/officeDocument/2006/relationships/image" Target="../media/image26.svg"/></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uverture + sous 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BF3EA03-F33E-434D-A1A4-2BE0F24ED47A}"/>
              </a:ext>
            </a:extLst>
          </p:cNvPr>
          <p:cNvPicPr>
            <a:picLocks noChangeAspect="1"/>
          </p:cNvPicPr>
          <p:nvPr userDrawn="1"/>
        </p:nvPicPr>
        <p:blipFill>
          <a:blip r:embed="rId2"/>
          <a:stretch>
            <a:fillRect/>
          </a:stretch>
        </p:blipFill>
        <p:spPr>
          <a:xfrm>
            <a:off x="3691" y="-124950"/>
            <a:ext cx="12188309" cy="6858000"/>
          </a:xfrm>
          <a:prstGeom prst="rect">
            <a:avLst/>
          </a:prstGeom>
        </p:spPr>
      </p:pic>
      <p:sp>
        <p:nvSpPr>
          <p:cNvPr id="2" name="Title 1"/>
          <p:cNvSpPr>
            <a:spLocks noGrp="1"/>
          </p:cNvSpPr>
          <p:nvPr>
            <p:ph type="ctrTitle" hasCustomPrompt="1"/>
          </p:nvPr>
        </p:nvSpPr>
        <p:spPr>
          <a:xfrm>
            <a:off x="1919335" y="1946495"/>
            <a:ext cx="8256760" cy="1941192"/>
          </a:xfrm>
        </p:spPr>
        <p:txBody>
          <a:bodyPr anchor="b">
            <a:normAutofit/>
          </a:bodyPr>
          <a:lstStyle>
            <a:lvl1pPr algn="ctr">
              <a:defRPr sz="4000" b="1" i="0">
                <a:latin typeface="Proxima Nova" panose="02000506030000020004" pitchFamily="2" charset="0"/>
              </a:defRPr>
            </a:lvl1pPr>
          </a:lstStyle>
          <a:p>
            <a:r>
              <a:rPr lang="fr-FR" dirty="0"/>
              <a:t>Couverture</a:t>
            </a:r>
            <a:endParaRPr lang="en-US" dirty="0"/>
          </a:p>
        </p:txBody>
      </p:sp>
      <p:sp>
        <p:nvSpPr>
          <p:cNvPr id="3" name="Subtitle 2"/>
          <p:cNvSpPr>
            <a:spLocks noGrp="1"/>
          </p:cNvSpPr>
          <p:nvPr>
            <p:ph type="subTitle" idx="1" hasCustomPrompt="1"/>
          </p:nvPr>
        </p:nvSpPr>
        <p:spPr>
          <a:xfrm>
            <a:off x="2951430" y="4175689"/>
            <a:ext cx="6817260" cy="746445"/>
          </a:xfrm>
        </p:spPr>
        <p:txBody>
          <a:bodyPr>
            <a:normAutofit/>
          </a:bodyPr>
          <a:lstStyle>
            <a:lvl1pPr marL="0" indent="0" algn="ctr">
              <a:buNone/>
              <a:defRPr sz="2400" b="0" i="0">
                <a:solidFill>
                  <a:srgbClr val="4D4D4D"/>
                </a:solidFill>
                <a:latin typeface="Proxima Nova Medium" panose="0200050603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sous-titre</a:t>
            </a:r>
            <a:endParaRPr lang="en-US" dirty="0"/>
          </a:p>
        </p:txBody>
      </p:sp>
      <p:pic>
        <p:nvPicPr>
          <p:cNvPr id="17" name="Image 16">
            <a:extLst>
              <a:ext uri="{FF2B5EF4-FFF2-40B4-BE49-F238E27FC236}">
                <a16:creationId xmlns:a16="http://schemas.microsoft.com/office/drawing/2014/main" id="{63E388BF-8D80-4A41-91D2-40E0E92B5DDB}"/>
              </a:ext>
            </a:extLst>
          </p:cNvPr>
          <p:cNvPicPr>
            <a:picLocks noChangeAspect="1"/>
          </p:cNvPicPr>
          <p:nvPr userDrawn="1"/>
        </p:nvPicPr>
        <p:blipFill>
          <a:blip r:embed="rId3"/>
          <a:stretch>
            <a:fillRect/>
          </a:stretch>
        </p:blipFill>
        <p:spPr>
          <a:xfrm>
            <a:off x="4711169" y="3878316"/>
            <a:ext cx="2818036" cy="379351"/>
          </a:xfrm>
          <a:prstGeom prst="rect">
            <a:avLst/>
          </a:prstGeom>
        </p:spPr>
      </p:pic>
      <p:pic>
        <p:nvPicPr>
          <p:cNvPr id="5" name="Image 4" descr="Une image contenant texte, Police, Graphique, logo&#10;&#10;Description générée automatiquement">
            <a:extLst>
              <a:ext uri="{FF2B5EF4-FFF2-40B4-BE49-F238E27FC236}">
                <a16:creationId xmlns:a16="http://schemas.microsoft.com/office/drawing/2014/main" id="{B3DBEB5E-ECFA-EDD8-7506-E4CBCD302C47}"/>
              </a:ext>
            </a:extLst>
          </p:cNvPr>
          <p:cNvPicPr>
            <a:picLocks noChangeAspect="1"/>
          </p:cNvPicPr>
          <p:nvPr userDrawn="1"/>
        </p:nvPicPr>
        <p:blipFill rotWithShape="1">
          <a:blip r:embed="rId4"/>
          <a:srcRect t="12199"/>
          <a:stretch/>
        </p:blipFill>
        <p:spPr>
          <a:xfrm>
            <a:off x="4624688" y="1542882"/>
            <a:ext cx="3040389" cy="1583893"/>
          </a:xfrm>
          <a:prstGeom prst="rect">
            <a:avLst/>
          </a:prstGeom>
        </p:spPr>
      </p:pic>
      <p:pic>
        <p:nvPicPr>
          <p:cNvPr id="7" name="Image 6">
            <a:extLst>
              <a:ext uri="{FF2B5EF4-FFF2-40B4-BE49-F238E27FC236}">
                <a16:creationId xmlns:a16="http://schemas.microsoft.com/office/drawing/2014/main" id="{34D25B57-EAF5-CB9A-ADE4-3921C9DDEF06}"/>
              </a:ext>
            </a:extLst>
          </p:cNvPr>
          <p:cNvPicPr>
            <a:picLocks noChangeAspect="1"/>
          </p:cNvPicPr>
          <p:nvPr userDrawn="1"/>
        </p:nvPicPr>
        <p:blipFill>
          <a:blip r:embed="rId5"/>
          <a:stretch>
            <a:fillRect/>
          </a:stretch>
        </p:blipFill>
        <p:spPr>
          <a:xfrm>
            <a:off x="2373783" y="5971048"/>
            <a:ext cx="7620016" cy="762002"/>
          </a:xfrm>
          <a:prstGeom prst="rect">
            <a:avLst/>
          </a:prstGeom>
        </p:spPr>
      </p:pic>
    </p:spTree>
    <p:extLst>
      <p:ext uri="{BB962C8B-B14F-4D97-AF65-F5344CB8AC3E}">
        <p14:creationId xmlns:p14="http://schemas.microsoft.com/office/powerpoint/2010/main" val="337342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rcalaire chapitres">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BF3EA03-F33E-434D-A1A4-2BE0F24ED47A}"/>
              </a:ext>
            </a:extLst>
          </p:cNvPr>
          <p:cNvPicPr>
            <a:picLocks noChangeAspect="1"/>
          </p:cNvPicPr>
          <p:nvPr userDrawn="1"/>
        </p:nvPicPr>
        <p:blipFill>
          <a:blip r:embed="rId2"/>
          <a:stretch>
            <a:fillRect/>
          </a:stretch>
        </p:blipFill>
        <p:spPr>
          <a:xfrm>
            <a:off x="1846" y="0"/>
            <a:ext cx="12188309" cy="6858000"/>
          </a:xfrm>
          <a:prstGeom prst="rect">
            <a:avLst/>
          </a:prstGeom>
        </p:spPr>
      </p:pic>
      <p:sp>
        <p:nvSpPr>
          <p:cNvPr id="2" name="Title 1"/>
          <p:cNvSpPr>
            <a:spLocks noGrp="1"/>
          </p:cNvSpPr>
          <p:nvPr>
            <p:ph type="ctrTitle" hasCustomPrompt="1"/>
          </p:nvPr>
        </p:nvSpPr>
        <p:spPr>
          <a:xfrm>
            <a:off x="2649682" y="3553951"/>
            <a:ext cx="6938934" cy="1774044"/>
          </a:xfrm>
        </p:spPr>
        <p:txBody>
          <a:bodyPr anchor="t">
            <a:normAutofit/>
          </a:bodyPr>
          <a:lstStyle>
            <a:lvl1pPr algn="ctr">
              <a:lnSpc>
                <a:spcPct val="120000"/>
              </a:lnSpc>
              <a:defRPr sz="4000" b="0" i="0">
                <a:latin typeface="Proxima Nova" panose="02000506030000020004" pitchFamily="2" charset="0"/>
              </a:defRPr>
            </a:lvl1pPr>
          </a:lstStyle>
          <a:p>
            <a:r>
              <a:rPr lang="fr-FR" dirty="0"/>
              <a:t>Intercalaire chapitres</a:t>
            </a:r>
            <a:endParaRPr lang="en-US" dirty="0"/>
          </a:p>
        </p:txBody>
      </p:sp>
      <p:pic>
        <p:nvPicPr>
          <p:cNvPr id="3" name="Image 2" descr="Une image contenant texte, Police, Graphique, logo&#10;&#10;Description générée automatiquement">
            <a:extLst>
              <a:ext uri="{FF2B5EF4-FFF2-40B4-BE49-F238E27FC236}">
                <a16:creationId xmlns:a16="http://schemas.microsoft.com/office/drawing/2014/main" id="{A7F1A984-0CA5-9BDD-7293-6260ABCC5B43}"/>
              </a:ext>
            </a:extLst>
          </p:cNvPr>
          <p:cNvPicPr>
            <a:picLocks noChangeAspect="1"/>
          </p:cNvPicPr>
          <p:nvPr userDrawn="1"/>
        </p:nvPicPr>
        <p:blipFill rotWithShape="1">
          <a:blip r:embed="rId3"/>
          <a:srcRect t="12199"/>
          <a:stretch/>
        </p:blipFill>
        <p:spPr>
          <a:xfrm>
            <a:off x="4575805" y="1720157"/>
            <a:ext cx="3040389" cy="1583893"/>
          </a:xfrm>
          <a:prstGeom prst="rect">
            <a:avLst/>
          </a:prstGeom>
        </p:spPr>
      </p:pic>
      <p:pic>
        <p:nvPicPr>
          <p:cNvPr id="4" name="Image 3">
            <a:extLst>
              <a:ext uri="{FF2B5EF4-FFF2-40B4-BE49-F238E27FC236}">
                <a16:creationId xmlns:a16="http://schemas.microsoft.com/office/drawing/2014/main" id="{D5E25E08-E94A-66CC-E3EE-586C7553B68A}"/>
              </a:ext>
            </a:extLst>
          </p:cNvPr>
          <p:cNvPicPr>
            <a:picLocks noChangeAspect="1"/>
          </p:cNvPicPr>
          <p:nvPr userDrawn="1"/>
        </p:nvPicPr>
        <p:blipFill>
          <a:blip r:embed="rId4"/>
          <a:stretch>
            <a:fillRect/>
          </a:stretch>
        </p:blipFill>
        <p:spPr>
          <a:xfrm>
            <a:off x="2373783" y="5971048"/>
            <a:ext cx="7620016" cy="762002"/>
          </a:xfrm>
          <a:prstGeom prst="rect">
            <a:avLst/>
          </a:prstGeom>
        </p:spPr>
      </p:pic>
    </p:spTree>
    <p:extLst>
      <p:ext uri="{BB962C8B-B14F-4D97-AF65-F5344CB8AC3E}">
        <p14:creationId xmlns:p14="http://schemas.microsoft.com/office/powerpoint/2010/main" val="3509030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Page de contenu avec pu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0563" y="235908"/>
            <a:ext cx="10515600" cy="665021"/>
          </a:xfrm>
        </p:spPr>
        <p:txBody>
          <a:bodyPr/>
          <a:lstStyle/>
          <a:p>
            <a:r>
              <a:rPr lang="fr-FR" dirty="0"/>
              <a:t>MODIFIEZ LE STYLE DU TITRE</a:t>
            </a:r>
            <a:endParaRPr lang="en-US" dirty="0"/>
          </a:p>
        </p:txBody>
      </p:sp>
      <p:sp>
        <p:nvSpPr>
          <p:cNvPr id="3" name="Content Placeholder 2"/>
          <p:cNvSpPr>
            <a:spLocks noGrp="1"/>
          </p:cNvSpPr>
          <p:nvPr>
            <p:ph idx="1"/>
          </p:nvPr>
        </p:nvSpPr>
        <p:spPr>
          <a:xfrm>
            <a:off x="481652" y="1251852"/>
            <a:ext cx="10515600" cy="4351338"/>
          </a:xfrm>
        </p:spPr>
        <p:txBody>
          <a:bodyPr/>
          <a:lstStyle>
            <a:lvl1pPr>
              <a:lnSpc>
                <a:spcPct val="120000"/>
              </a:lnSpc>
              <a:spcBef>
                <a:spcPts val="600"/>
              </a:spcBef>
              <a:spcAft>
                <a:spcPts val="1200"/>
              </a:spcAft>
              <a:defRPr/>
            </a:lvl1pPr>
            <a:lvl2pPr marL="266700" indent="-266700">
              <a:lnSpc>
                <a:spcPct val="120000"/>
              </a:lnSpc>
              <a:spcBef>
                <a:spcPts val="600"/>
              </a:spcBef>
              <a:spcAft>
                <a:spcPts val="600"/>
              </a:spcAft>
              <a:buSzPct val="75000"/>
              <a:tabLst>
                <a:tab pos="266700" algn="l"/>
              </a:tabLst>
              <a:defRPr/>
            </a:lvl2pPr>
            <a:lvl3pPr marL="534988" indent="-228600">
              <a:lnSpc>
                <a:spcPct val="120000"/>
              </a:lnSpc>
              <a:spcBef>
                <a:spcPts val="600"/>
              </a:spcBef>
              <a:spcAft>
                <a:spcPts val="600"/>
              </a:spcAft>
              <a:buSzPct val="75000"/>
              <a:tabLst>
                <a:tab pos="534988" algn="l"/>
              </a:tabLst>
              <a:defRPr/>
            </a:lvl3pPr>
            <a:lvl4pPr marL="896938" indent="-228600">
              <a:lnSpc>
                <a:spcPct val="120000"/>
              </a:lnSpc>
              <a:spcBef>
                <a:spcPts val="600"/>
              </a:spcBef>
              <a:spcAft>
                <a:spcPts val="600"/>
              </a:spcAft>
              <a:buSzPct val="75000"/>
              <a:tabLst>
                <a:tab pos="982663" algn="l"/>
              </a:tabLst>
              <a:defRPr/>
            </a:lvl4pPr>
            <a:lvl5pPr marL="1258888" indent="-228600">
              <a:lnSpc>
                <a:spcPct val="120000"/>
              </a:lnSpc>
              <a:spcBef>
                <a:spcPts val="600"/>
              </a:spcBef>
              <a:spcAft>
                <a:spcPts val="600"/>
              </a:spcAft>
              <a:buSzPct val="75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88B9BF9-5A5B-C94C-AD24-FB03A817EFF8}" type="datetimeFigureOut">
              <a:rPr lang="fr-FR" smtClean="0"/>
              <a:t>21/09/2026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a:xfrm>
            <a:off x="8610601" y="6356352"/>
            <a:ext cx="2353169" cy="365125"/>
          </a:xfrm>
        </p:spPr>
        <p:txBody>
          <a:bodyPr/>
          <a:lstStyle/>
          <a:p>
            <a:fld id="{6AA7B7DB-6ED2-3942-9E6C-DB70AE66CC9D}" type="slidenum">
              <a:rPr lang="fr-FR" smtClean="0"/>
              <a:t>‹N°›</a:t>
            </a:fld>
            <a:endParaRPr lang="fr-FR"/>
          </a:p>
        </p:txBody>
      </p:sp>
      <p:pic>
        <p:nvPicPr>
          <p:cNvPr id="9" name="Image 8">
            <a:extLst>
              <a:ext uri="{FF2B5EF4-FFF2-40B4-BE49-F238E27FC236}">
                <a16:creationId xmlns:a16="http://schemas.microsoft.com/office/drawing/2014/main" id="{5AE8FE67-CCB2-F24E-B4D2-378420759AC9}"/>
              </a:ext>
            </a:extLst>
          </p:cNvPr>
          <p:cNvPicPr preferRelativeResize="0">
            <a:picLocks/>
          </p:cNvPicPr>
          <p:nvPr userDrawn="1"/>
        </p:nvPicPr>
        <p:blipFill>
          <a:blip r:embed="rId2"/>
          <a:stretch>
            <a:fillRect/>
          </a:stretch>
        </p:blipFill>
        <p:spPr>
          <a:xfrm>
            <a:off x="370563" y="642258"/>
            <a:ext cx="11328000" cy="612000"/>
          </a:xfrm>
          <a:prstGeom prst="rect">
            <a:avLst/>
          </a:prstGeom>
        </p:spPr>
      </p:pic>
      <p:pic>
        <p:nvPicPr>
          <p:cNvPr id="11" name="Image 10">
            <a:extLst>
              <a:ext uri="{FF2B5EF4-FFF2-40B4-BE49-F238E27FC236}">
                <a16:creationId xmlns:a16="http://schemas.microsoft.com/office/drawing/2014/main" id="{4C002629-8EF1-BA45-8EB7-E91A4D52A0B8}"/>
              </a:ext>
            </a:extLst>
          </p:cNvPr>
          <p:cNvPicPr>
            <a:picLocks/>
          </p:cNvPicPr>
          <p:nvPr userDrawn="1"/>
        </p:nvPicPr>
        <p:blipFill>
          <a:blip r:embed="rId3"/>
          <a:stretch>
            <a:fillRect/>
          </a:stretch>
        </p:blipFill>
        <p:spPr>
          <a:xfrm>
            <a:off x="472084" y="5855983"/>
            <a:ext cx="11232000" cy="576000"/>
          </a:xfrm>
          <a:prstGeom prst="rect">
            <a:avLst/>
          </a:prstGeom>
        </p:spPr>
      </p:pic>
      <p:pic>
        <p:nvPicPr>
          <p:cNvPr id="8" name="Image 7" descr="Une image contenant Graphique, clipart, Caractère coloré, conception&#10;&#10;Description générée automatiquement">
            <a:extLst>
              <a:ext uri="{FF2B5EF4-FFF2-40B4-BE49-F238E27FC236}">
                <a16:creationId xmlns:a16="http://schemas.microsoft.com/office/drawing/2014/main" id="{68C33DD2-AF92-5196-9571-1E606A5B9639}"/>
              </a:ext>
            </a:extLst>
          </p:cNvPr>
          <p:cNvPicPr>
            <a:picLocks noChangeAspect="1"/>
          </p:cNvPicPr>
          <p:nvPr userDrawn="1"/>
        </p:nvPicPr>
        <p:blipFill>
          <a:blip r:embed="rId4"/>
          <a:stretch>
            <a:fillRect/>
          </a:stretch>
        </p:blipFill>
        <p:spPr>
          <a:xfrm>
            <a:off x="11233067" y="6210711"/>
            <a:ext cx="699617" cy="587155"/>
          </a:xfrm>
          <a:prstGeom prst="rect">
            <a:avLst/>
          </a:prstGeom>
        </p:spPr>
      </p:pic>
    </p:spTree>
    <p:extLst>
      <p:ext uri="{BB962C8B-B14F-4D97-AF65-F5344CB8AC3E}">
        <p14:creationId xmlns:p14="http://schemas.microsoft.com/office/powerpoint/2010/main" val="2278513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de fin">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CDCC4FF8-AC4D-0D45-AF2B-ADFF7161E7AE}"/>
              </a:ext>
            </a:extLst>
          </p:cNvPr>
          <p:cNvPicPr>
            <a:picLocks noChangeAspect="1"/>
          </p:cNvPicPr>
          <p:nvPr userDrawn="1"/>
        </p:nvPicPr>
        <p:blipFill>
          <a:blip r:embed="rId2"/>
          <a:stretch>
            <a:fillRect/>
          </a:stretch>
        </p:blipFill>
        <p:spPr>
          <a:xfrm>
            <a:off x="1846" y="0"/>
            <a:ext cx="12188309" cy="6858000"/>
          </a:xfrm>
          <a:prstGeom prst="rect">
            <a:avLst/>
          </a:prstGeom>
        </p:spPr>
      </p:pic>
      <p:sp>
        <p:nvSpPr>
          <p:cNvPr id="8" name="ZoneTexte 7">
            <a:extLst>
              <a:ext uri="{FF2B5EF4-FFF2-40B4-BE49-F238E27FC236}">
                <a16:creationId xmlns:a16="http://schemas.microsoft.com/office/drawing/2014/main" id="{A01DCB79-C950-1E42-B222-028A989BB43E}"/>
              </a:ext>
            </a:extLst>
          </p:cNvPr>
          <p:cNvSpPr txBox="1"/>
          <p:nvPr userDrawn="1"/>
        </p:nvSpPr>
        <p:spPr>
          <a:xfrm>
            <a:off x="1803043" y="2593351"/>
            <a:ext cx="8585916"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b="1" i="0" dirty="0">
                <a:solidFill>
                  <a:srgbClr val="A7A7A7"/>
                </a:solidFill>
                <a:latin typeface="Proxima Nova" panose="02000506030000020004" pitchFamily="2" charset="0"/>
              </a:rPr>
              <a:t>AUX CÔTÉS DES ENTREPRISES ET DES TERRITOIRES</a:t>
            </a:r>
          </a:p>
        </p:txBody>
      </p:sp>
      <p:sp>
        <p:nvSpPr>
          <p:cNvPr id="9" name="ZoneTexte 8">
            <a:extLst>
              <a:ext uri="{FF2B5EF4-FFF2-40B4-BE49-F238E27FC236}">
                <a16:creationId xmlns:a16="http://schemas.microsoft.com/office/drawing/2014/main" id="{B0E620C5-E8A9-4E42-887E-39478EE08707}"/>
              </a:ext>
            </a:extLst>
          </p:cNvPr>
          <p:cNvSpPr txBox="1"/>
          <p:nvPr userDrawn="1"/>
        </p:nvSpPr>
        <p:spPr>
          <a:xfrm>
            <a:off x="1803043" y="3221263"/>
            <a:ext cx="858591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3600" b="1" i="0" dirty="0">
                <a:solidFill>
                  <a:schemeClr val="tx1"/>
                </a:solidFill>
                <a:latin typeface="Proxima Nova" panose="02000506030000020004" pitchFamily="2" charset="0"/>
              </a:rPr>
              <a:t>Merci !</a:t>
            </a:r>
          </a:p>
        </p:txBody>
      </p:sp>
      <p:pic>
        <p:nvPicPr>
          <p:cNvPr id="16" name="Image 15">
            <a:extLst>
              <a:ext uri="{FF2B5EF4-FFF2-40B4-BE49-F238E27FC236}">
                <a16:creationId xmlns:a16="http://schemas.microsoft.com/office/drawing/2014/main" id="{345CA2F1-A9D2-4F4E-9A50-1F46ED3E0847}"/>
              </a:ext>
            </a:extLst>
          </p:cNvPr>
          <p:cNvPicPr>
            <a:picLocks noChangeAspect="1"/>
          </p:cNvPicPr>
          <p:nvPr userDrawn="1"/>
        </p:nvPicPr>
        <p:blipFill>
          <a:blip r:embed="rId3"/>
          <a:stretch>
            <a:fillRect/>
          </a:stretch>
        </p:blipFill>
        <p:spPr>
          <a:xfrm>
            <a:off x="4686983" y="3010225"/>
            <a:ext cx="2818036" cy="379351"/>
          </a:xfrm>
          <a:prstGeom prst="rect">
            <a:avLst/>
          </a:prstGeom>
        </p:spPr>
      </p:pic>
      <p:sp>
        <p:nvSpPr>
          <p:cNvPr id="17" name="Text Placeholder 3">
            <a:extLst>
              <a:ext uri="{FF2B5EF4-FFF2-40B4-BE49-F238E27FC236}">
                <a16:creationId xmlns:a16="http://schemas.microsoft.com/office/drawing/2014/main" id="{0719D136-74AA-3749-91EB-ECF2A9D6F526}"/>
              </a:ext>
            </a:extLst>
          </p:cNvPr>
          <p:cNvSpPr>
            <a:spLocks noGrp="1"/>
          </p:cNvSpPr>
          <p:nvPr>
            <p:ph type="body" sz="half" idx="2"/>
          </p:nvPr>
        </p:nvSpPr>
        <p:spPr>
          <a:xfrm>
            <a:off x="4129882" y="4231714"/>
            <a:ext cx="3932237" cy="1636166"/>
          </a:xfrm>
        </p:spPr>
        <p:txBody>
          <a:bodyPr>
            <a:normAutofit/>
          </a:bodyPr>
          <a:lstStyle>
            <a:lvl1pPr marL="0" indent="0" algn="ctr">
              <a:buNone/>
              <a:defRPr sz="1200" b="0" i="0">
                <a:latin typeface="Proxima Nova" panose="02000506030000020004"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pic>
        <p:nvPicPr>
          <p:cNvPr id="2" name="Image 1" descr="Une image contenant texte, Police, Graphique, logo&#10;&#10;Description générée automatiquement">
            <a:extLst>
              <a:ext uri="{FF2B5EF4-FFF2-40B4-BE49-F238E27FC236}">
                <a16:creationId xmlns:a16="http://schemas.microsoft.com/office/drawing/2014/main" id="{EFDE24BD-AE81-9585-2941-08EA1E15788A}"/>
              </a:ext>
            </a:extLst>
          </p:cNvPr>
          <p:cNvPicPr>
            <a:picLocks noChangeAspect="1"/>
          </p:cNvPicPr>
          <p:nvPr userDrawn="1"/>
        </p:nvPicPr>
        <p:blipFill rotWithShape="1">
          <a:blip r:embed="rId4"/>
          <a:srcRect l="16931" t="10269" r="12199" b="12177"/>
          <a:stretch/>
        </p:blipFill>
        <p:spPr>
          <a:xfrm>
            <a:off x="5018637" y="990140"/>
            <a:ext cx="2154725" cy="1399038"/>
          </a:xfrm>
          <a:prstGeom prst="rect">
            <a:avLst/>
          </a:prstGeom>
        </p:spPr>
      </p:pic>
      <p:pic>
        <p:nvPicPr>
          <p:cNvPr id="3" name="Image 2">
            <a:extLst>
              <a:ext uri="{FF2B5EF4-FFF2-40B4-BE49-F238E27FC236}">
                <a16:creationId xmlns:a16="http://schemas.microsoft.com/office/drawing/2014/main" id="{5B6F29C2-A926-CF64-B497-1C66E6769FE7}"/>
              </a:ext>
            </a:extLst>
          </p:cNvPr>
          <p:cNvPicPr>
            <a:picLocks noChangeAspect="1"/>
          </p:cNvPicPr>
          <p:nvPr userDrawn="1"/>
        </p:nvPicPr>
        <p:blipFill>
          <a:blip r:embed="rId5"/>
          <a:stretch>
            <a:fillRect/>
          </a:stretch>
        </p:blipFill>
        <p:spPr>
          <a:xfrm>
            <a:off x="2373783" y="5971048"/>
            <a:ext cx="7620016" cy="762002"/>
          </a:xfrm>
          <a:prstGeom prst="rect">
            <a:avLst/>
          </a:prstGeom>
        </p:spPr>
      </p:pic>
    </p:spTree>
    <p:extLst>
      <p:ext uri="{BB962C8B-B14F-4D97-AF65-F5344CB8AC3E}">
        <p14:creationId xmlns:p14="http://schemas.microsoft.com/office/powerpoint/2010/main" val="3526849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MASTER_TITLE">
    <p:spTree>
      <p:nvGrpSpPr>
        <p:cNvPr id="1" name=""/>
        <p:cNvGrpSpPr/>
        <p:nvPr/>
      </p:nvGrpSpPr>
      <p:grpSpPr>
        <a:xfrm>
          <a:off x="0" y="0"/>
          <a:ext cx="0" cy="0"/>
          <a:chOff x="0" y="0"/>
          <a:chExt cx="0" cy="0"/>
        </a:xfrm>
      </p:grpSpPr>
      <p:sp>
        <p:nvSpPr>
          <p:cNvPr id="10" name="PlaceHolder 1"/>
          <p:cNvSpPr>
            <a:spLocks noGrp="1"/>
          </p:cNvSpPr>
          <p:nvPr>
            <p:ph type="title"/>
          </p:nvPr>
        </p:nvSpPr>
        <p:spPr>
          <a:xfrm>
            <a:off x="609480" y="273600"/>
            <a:ext cx="10971360" cy="1143720"/>
          </a:xfrm>
          <a:prstGeom prst="rect">
            <a:avLst/>
          </a:prstGeom>
          <a:noFill/>
          <a:ln w="0">
            <a:noFill/>
          </a:ln>
        </p:spPr>
        <p:txBody>
          <a:bodyPr lIns="0" tIns="0" rIns="0" bIns="0" anchor="ctr">
            <a:spAutoFit/>
          </a:bodyPr>
          <a:lstStyle/>
          <a:p>
            <a:pPr indent="0" algn="l">
              <a:buNone/>
              <a:tabLst>
                <a:tab pos="0" algn="l"/>
              </a:tabLst>
            </a:pPr>
            <a:endParaRPr lang="fr-FR" sz="1800" b="0" u="none" strike="noStrike">
              <a:solidFill>
                <a:srgbClr val="FFFFFF"/>
              </a:solidFill>
              <a:effectLst/>
              <a:uFillTx/>
              <a:latin typeface="Calibri"/>
            </a:endParaRPr>
          </a:p>
        </p:txBody>
      </p:sp>
      <p:sp>
        <p:nvSpPr>
          <p:cNvPr id="11" name="PlaceHolder 2"/>
          <p:cNvSpPr>
            <a:spLocks noGrp="1"/>
          </p:cNvSpPr>
          <p:nvPr>
            <p:ph type="subTitle"/>
          </p:nvPr>
        </p:nvSpPr>
        <p:spPr>
          <a:xfrm>
            <a:off x="609480" y="1604520"/>
            <a:ext cx="10971360" cy="3976200"/>
          </a:xfrm>
          <a:prstGeom prst="rect">
            <a:avLst/>
          </a:prstGeom>
          <a:noFill/>
          <a:ln w="0">
            <a:noFill/>
          </a:ln>
        </p:spPr>
        <p:txBody>
          <a:bodyPr lIns="0" tIns="0" rIns="0" bIns="0" anchor="ctr">
            <a:spAutoFit/>
          </a:bodyPr>
          <a:lstStyle/>
          <a:p>
            <a:pPr indent="0" algn="ctr">
              <a:buNone/>
            </a:pPr>
            <a:endParaRPr lang="fr-FR" sz="3200" b="0" u="none" strike="noStrike">
              <a:solidFill>
                <a:srgbClr val="FFFFFF"/>
              </a:solidFill>
              <a:effectLst/>
              <a:uFillTx/>
              <a:latin typeface="Arial"/>
            </a:endParaRPr>
          </a:p>
        </p:txBody>
      </p:sp>
    </p:spTree>
    <p:extLst>
      <p:ext uri="{BB962C8B-B14F-4D97-AF65-F5344CB8AC3E}">
        <p14:creationId xmlns:p14="http://schemas.microsoft.com/office/powerpoint/2010/main" val="695680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MASTER_CONTENT_LOGOS">
    <p:spTree>
      <p:nvGrpSpPr>
        <p:cNvPr id="1" name=""/>
        <p:cNvGrpSpPr/>
        <p:nvPr/>
      </p:nvGrpSpPr>
      <p:grpSpPr>
        <a:xfrm>
          <a:off x="0" y="0"/>
          <a:ext cx="0" cy="0"/>
          <a:chOff x="0" y="0"/>
          <a:chExt cx="0" cy="0"/>
        </a:xfrm>
      </p:grpSpPr>
    </p:spTree>
    <p:extLst>
      <p:ext uri="{BB962C8B-B14F-4D97-AF65-F5344CB8AC3E}">
        <p14:creationId xmlns:p14="http://schemas.microsoft.com/office/powerpoint/2010/main" val="864858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MASTER_CONTENT_LOG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6717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MASTER_CONTENT_LOG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9606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MASTER_TITLE">
    <p:bg>
      <p:bgPr>
        <a:gradFill rotWithShape="0">
          <a:gsLst>
            <a:gs pos="0">
              <a:srgbClr val="001C48"/>
            </a:gs>
            <a:gs pos="100000">
              <a:srgbClr val="001030"/>
            </a:gs>
          </a:gsLst>
          <a:lin ang="3600000"/>
        </a:gradFill>
        <a:effectLst/>
      </p:bgPr>
    </p:bg>
    <p:spTree>
      <p:nvGrpSpPr>
        <p:cNvPr id="1" name=""/>
        <p:cNvGrpSpPr/>
        <p:nvPr/>
      </p:nvGrpSpPr>
      <p:grpSpPr>
        <a:xfrm>
          <a:off x="0" y="0"/>
          <a:ext cx="0" cy="0"/>
          <a:chOff x="0" y="0"/>
          <a:chExt cx="0" cy="0"/>
        </a:xfrm>
      </p:grpSpPr>
      <p:pic>
        <p:nvPicPr>
          <p:cNvPr id="12" name="Image 11"/>
          <p:cNvPicPr/>
          <p:nvPr/>
        </p:nvPicPr>
        <p:blipFill>
          <a:blip r:embed="rId2"/>
          <a:stretch/>
        </p:blipFill>
        <p:spPr>
          <a:xfrm>
            <a:off x="7358040" y="0"/>
            <a:ext cx="4829040" cy="6852600"/>
          </a:xfrm>
          <a:prstGeom prst="rect">
            <a:avLst/>
          </a:prstGeom>
          <a:noFill/>
          <a:ln w="0">
            <a:noFill/>
          </a:ln>
        </p:spPr>
      </p:pic>
      <p:sp>
        <p:nvSpPr>
          <p:cNvPr id="13" name="Text 5"/>
          <p:cNvSpPr/>
          <p:nvPr/>
        </p:nvSpPr>
        <p:spPr>
          <a:xfrm>
            <a:off x="822600" y="2880360"/>
            <a:ext cx="10536840" cy="136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endParaRPr lang="en-US" sz="4000" b="0" u="none" strike="noStrike">
              <a:solidFill>
                <a:schemeClr val="dk1"/>
              </a:solidFill>
              <a:effectLst/>
              <a:uFillTx/>
              <a:latin typeface="Calibri"/>
            </a:endParaRPr>
          </a:p>
        </p:txBody>
      </p:sp>
      <p:pic>
        <p:nvPicPr>
          <p:cNvPr id="14" name="Image 13"/>
          <p:cNvPicPr/>
          <p:nvPr/>
        </p:nvPicPr>
        <p:blipFill>
          <a:blip r:embed="rId3"/>
          <a:stretch/>
        </p:blipFill>
        <p:spPr>
          <a:xfrm>
            <a:off x="4159800" y="273600"/>
            <a:ext cx="3755160" cy="1074960"/>
          </a:xfrm>
          <a:prstGeom prst="rect">
            <a:avLst/>
          </a:prstGeom>
          <a:noFill/>
          <a:ln w="0">
            <a:noFill/>
          </a:ln>
        </p:spPr>
      </p:pic>
      <p:sp>
        <p:nvSpPr>
          <p:cNvPr id="15" name="Text 5"/>
          <p:cNvSpPr/>
          <p:nvPr/>
        </p:nvSpPr>
        <p:spPr>
          <a:xfrm>
            <a:off x="822960" y="396000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FFFFFF"/>
              </a:solidFill>
              <a:effectLst/>
              <a:uFillTx/>
              <a:latin typeface="Arial"/>
            </a:endParaRPr>
          </a:p>
        </p:txBody>
      </p:sp>
      <p:sp>
        <p:nvSpPr>
          <p:cNvPr id="16" name="Text 5"/>
          <p:cNvSpPr/>
          <p:nvPr/>
        </p:nvSpPr>
        <p:spPr>
          <a:xfrm>
            <a:off x="1980000" y="121104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gn="ctr" defTabSz="914400">
              <a:lnSpc>
                <a:spcPct val="100000"/>
              </a:lnSpc>
              <a:tabLst>
                <a:tab pos="0" algn="l"/>
              </a:tabLst>
            </a:pPr>
            <a:r>
              <a:rPr lang="en-US" sz="1800" b="0" u="none" strike="noStrike">
                <a:solidFill>
                  <a:srgbClr val="FFFFFF"/>
                </a:solidFill>
                <a:effectLst/>
                <a:uFillTx/>
                <a:latin typeface="Cambria"/>
                <a:ea typeface="Calibri"/>
              </a:rPr>
              <a:t>Maison du quantique Grand Est</a:t>
            </a:r>
            <a:endParaRPr lang="fr-FR" sz="1800" b="0" u="none" strike="noStrike">
              <a:solidFill>
                <a:srgbClr val="FFFFFF"/>
              </a:solidFill>
              <a:effectLst/>
              <a:uFillTx/>
              <a:latin typeface="Arial"/>
            </a:endParaRPr>
          </a:p>
        </p:txBody>
      </p:sp>
      <p:sp>
        <p:nvSpPr>
          <p:cNvPr id="17" name="PlaceHolder 1"/>
          <p:cNvSpPr>
            <a:spLocks noGrp="1"/>
          </p:cNvSpPr>
          <p:nvPr>
            <p:ph type="title"/>
          </p:nvPr>
        </p:nvSpPr>
        <p:spPr>
          <a:xfrm>
            <a:off x="609480" y="708480"/>
            <a:ext cx="10971000" cy="274680"/>
          </a:xfrm>
          <a:prstGeom prst="rect">
            <a:avLst/>
          </a:prstGeom>
          <a:noFill/>
          <a:ln w="0">
            <a:noFill/>
          </a:ln>
        </p:spPr>
        <p:txBody>
          <a:bodyPr lIns="0" tIns="0" rIns="0" bIns="0" anchor="ctr">
            <a:spAutoFit/>
          </a:bodyPr>
          <a:lstStyle>
            <a:lvl1pPr indent="0" algn="l">
              <a:lnSpc>
                <a:spcPct val="100000"/>
              </a:lnSpc>
              <a:buNone/>
              <a:tabLst>
                <a:tab pos="0" algn="l"/>
              </a:tabLst>
              <a:defRPr lang="fr-FR" sz="1800" b="0" u="none" strike="noStrike">
                <a:solidFill>
                  <a:srgbClr val="FFFFFF"/>
                </a:solidFill>
                <a:effectLst/>
                <a:uFillTx/>
                <a:latin typeface="Calibri"/>
              </a:defRPr>
            </a:lvl1pPr>
          </a:lstStyle>
          <a:p>
            <a:pPr indent="0" algn="l">
              <a:lnSpc>
                <a:spcPct val="100000"/>
              </a:lnSpc>
              <a:buNone/>
              <a:tabLst>
                <a:tab pos="0" algn="l"/>
              </a:tabLst>
            </a:pPr>
            <a:r>
              <a:rPr lang="fr-FR" sz="1800" b="0" u="none" strike="noStrike">
                <a:solidFill>
                  <a:srgbClr val="FFFFFF"/>
                </a:solidFill>
                <a:effectLst/>
                <a:uFillTx/>
                <a:latin typeface="Calibri"/>
              </a:rPr>
              <a:t>Click to edit the title text format</a:t>
            </a:r>
          </a:p>
        </p:txBody>
      </p:sp>
    </p:spTree>
    <p:extLst>
      <p:ext uri="{BB962C8B-B14F-4D97-AF65-F5344CB8AC3E}">
        <p14:creationId xmlns:p14="http://schemas.microsoft.com/office/powerpoint/2010/main" val="3478071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efault">
    <p:bg>
      <p:bgPr>
        <a:gradFill rotWithShape="0">
          <a:gsLst>
            <a:gs pos="0">
              <a:srgbClr val="001C48"/>
            </a:gs>
            <a:gs pos="100000">
              <a:srgbClr val="001030"/>
            </a:gs>
          </a:gsLst>
          <a:lin ang="3600000"/>
        </a:gradFill>
        <a:effectLst/>
      </p:bgPr>
    </p:bg>
    <p:spTree>
      <p:nvGrpSpPr>
        <p:cNvPr id="1" name=""/>
        <p:cNvGrpSpPr/>
        <p:nvPr/>
      </p:nvGrpSpPr>
      <p:grpSpPr>
        <a:xfrm>
          <a:off x="0" y="0"/>
          <a:ext cx="0" cy="0"/>
          <a:chOff x="0" y="0"/>
          <a:chExt cx="0" cy="0"/>
        </a:xfrm>
      </p:grpSpPr>
      <p:pic>
        <p:nvPicPr>
          <p:cNvPr id="18" name="Image 17"/>
          <p:cNvPicPr/>
          <p:nvPr/>
        </p:nvPicPr>
        <p:blipFill>
          <a:blip r:embed="rId2"/>
          <a:stretch/>
        </p:blipFill>
        <p:spPr>
          <a:xfrm>
            <a:off x="7358040" y="0"/>
            <a:ext cx="4829040" cy="6852600"/>
          </a:xfrm>
          <a:prstGeom prst="rect">
            <a:avLst/>
          </a:prstGeom>
          <a:noFill/>
          <a:ln w="0">
            <a:noFill/>
          </a:ln>
        </p:spPr>
      </p:pic>
      <p:sp>
        <p:nvSpPr>
          <p:cNvPr id="19" name="Text 5"/>
          <p:cNvSpPr/>
          <p:nvPr/>
        </p:nvSpPr>
        <p:spPr>
          <a:xfrm>
            <a:off x="822600" y="2880360"/>
            <a:ext cx="10536840" cy="136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endParaRPr lang="en-US" sz="4000" b="0" u="none" strike="noStrike">
              <a:solidFill>
                <a:schemeClr val="dk1"/>
              </a:solidFill>
              <a:effectLst/>
              <a:uFillTx/>
              <a:latin typeface="Calibri"/>
            </a:endParaRPr>
          </a:p>
        </p:txBody>
      </p:sp>
      <p:pic>
        <p:nvPicPr>
          <p:cNvPr id="20" name="Image 19"/>
          <p:cNvPicPr/>
          <p:nvPr/>
        </p:nvPicPr>
        <p:blipFill>
          <a:blip r:embed="rId3"/>
          <a:stretch/>
        </p:blipFill>
        <p:spPr>
          <a:xfrm>
            <a:off x="4159800" y="273600"/>
            <a:ext cx="3755160" cy="1074960"/>
          </a:xfrm>
          <a:prstGeom prst="rect">
            <a:avLst/>
          </a:prstGeom>
          <a:noFill/>
          <a:ln w="0">
            <a:noFill/>
          </a:ln>
        </p:spPr>
      </p:pic>
      <p:sp>
        <p:nvSpPr>
          <p:cNvPr id="21" name="Text 5"/>
          <p:cNvSpPr/>
          <p:nvPr/>
        </p:nvSpPr>
        <p:spPr>
          <a:xfrm>
            <a:off x="822960" y="396000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FFFFFF"/>
              </a:solidFill>
              <a:effectLst/>
              <a:uFillTx/>
              <a:latin typeface="Arial"/>
            </a:endParaRPr>
          </a:p>
        </p:txBody>
      </p:sp>
      <p:sp>
        <p:nvSpPr>
          <p:cNvPr id="22" name="Text 5"/>
          <p:cNvSpPr/>
          <p:nvPr/>
        </p:nvSpPr>
        <p:spPr>
          <a:xfrm>
            <a:off x="1980000" y="121104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gn="ctr" defTabSz="914400">
              <a:lnSpc>
                <a:spcPct val="100000"/>
              </a:lnSpc>
              <a:tabLst>
                <a:tab pos="0" algn="l"/>
              </a:tabLst>
            </a:pPr>
            <a:r>
              <a:rPr lang="en-US" sz="1800" b="0" u="none" strike="noStrike">
                <a:solidFill>
                  <a:srgbClr val="FFFFFF"/>
                </a:solidFill>
                <a:effectLst/>
                <a:uFillTx/>
                <a:latin typeface="Cambria"/>
                <a:ea typeface="Calibri"/>
              </a:rPr>
              <a:t>Maison du quantique Grand Est</a:t>
            </a:r>
            <a:endParaRPr lang="fr-FR" sz="1800" b="0" u="none" strike="noStrike">
              <a:solidFill>
                <a:srgbClr val="FFFFFF"/>
              </a:solidFill>
              <a:effectLst/>
              <a:uFillTx/>
              <a:latin typeface="Arial"/>
            </a:endParaRPr>
          </a:p>
        </p:txBody>
      </p:sp>
      <p:sp>
        <p:nvSpPr>
          <p:cNvPr id="23" name="PlaceHolder 1"/>
          <p:cNvSpPr>
            <a:spLocks noGrp="1"/>
          </p:cNvSpPr>
          <p:nvPr>
            <p:ph type="title"/>
          </p:nvPr>
        </p:nvSpPr>
        <p:spPr>
          <a:xfrm>
            <a:off x="609480" y="273600"/>
            <a:ext cx="10971360" cy="1143720"/>
          </a:xfrm>
          <a:prstGeom prst="rect">
            <a:avLst/>
          </a:prstGeom>
          <a:noFill/>
          <a:ln w="0">
            <a:noFill/>
          </a:ln>
        </p:spPr>
        <p:txBody>
          <a:bodyPr lIns="0" tIns="0" rIns="0" bIns="0" anchor="ctr">
            <a:noAutofit/>
          </a:bodyPr>
          <a:lstStyle>
            <a:lvl1pPr indent="0" algn="l">
              <a:lnSpc>
                <a:spcPct val="100000"/>
              </a:lnSpc>
              <a:buNone/>
              <a:tabLst>
                <a:tab pos="0" algn="l"/>
              </a:tabLst>
              <a:defRPr lang="fr-FR" sz="1800" b="0" u="none" strike="noStrike">
                <a:solidFill>
                  <a:srgbClr val="FFFFFF"/>
                </a:solidFill>
                <a:effectLst/>
                <a:uFillTx/>
                <a:latin typeface="Calibri"/>
              </a:defRPr>
            </a:lvl1pPr>
          </a:lstStyle>
          <a:p>
            <a:pPr indent="0" algn="l">
              <a:lnSpc>
                <a:spcPct val="100000"/>
              </a:lnSpc>
              <a:buNone/>
              <a:tabLst>
                <a:tab pos="0" algn="l"/>
              </a:tabLst>
            </a:pPr>
            <a:r>
              <a:rPr lang="fr-FR" sz="1800" b="0" u="none" strike="noStrike">
                <a:solidFill>
                  <a:srgbClr val="FFFFFF"/>
                </a:solidFill>
                <a:effectLst/>
                <a:uFillTx/>
                <a:latin typeface="Calibri"/>
              </a:rPr>
              <a:t>Click to edit the title text format</a:t>
            </a:r>
          </a:p>
        </p:txBody>
      </p:sp>
      <p:sp>
        <p:nvSpPr>
          <p:cNvPr id="24" name="PlaceHolder 2"/>
          <p:cNvSpPr>
            <a:spLocks noGrp="1"/>
          </p:cNvSpPr>
          <p:nvPr>
            <p:ph type="body"/>
          </p:nvPr>
        </p:nvSpPr>
        <p:spPr>
          <a:xfrm>
            <a:off x="609480" y="1604520"/>
            <a:ext cx="10971360" cy="3976200"/>
          </a:xfrm>
          <a:prstGeom prst="rect">
            <a:avLst/>
          </a:prstGeom>
          <a:noFill/>
          <a:ln w="0">
            <a:noFill/>
          </a:ln>
        </p:spPr>
        <p:txBody>
          <a:bodyPr lIns="0" tIns="0" rIns="0" bIns="0" anchor="t">
            <a:normAutofit/>
          </a:bodyPr>
          <a:lstStyle>
            <a:lvl1pPr algn="l">
              <a:lnSpc>
                <a:spcPct val="100000"/>
              </a:lnSpc>
              <a:spcBef>
                <a:spcPts val="1417"/>
              </a:spcBef>
              <a:buClr>
                <a:srgbClr val="FFFFFF"/>
              </a:buClr>
              <a:buSzPct val="45000"/>
              <a:buFont typeface="Wingdings" charset="2"/>
              <a:buChar char=""/>
              <a:defRPr lang="fr-FR" sz="3200" b="0" u="none" strike="noStrike">
                <a:solidFill>
                  <a:srgbClr val="FFFFFF"/>
                </a:solidFill>
                <a:effectLst/>
                <a:uFillTx/>
                <a:latin typeface="Calibri"/>
              </a:defRPr>
            </a:lvl1pPr>
            <a:lvl2pPr lvl="1" algn="l">
              <a:lnSpc>
                <a:spcPct val="100000"/>
              </a:lnSpc>
              <a:spcBef>
                <a:spcPts val="1134"/>
              </a:spcBef>
              <a:buClr>
                <a:srgbClr val="FFFFFF"/>
              </a:buClr>
              <a:buSzPct val="75000"/>
              <a:buFont typeface="Symbol" charset="2"/>
              <a:buChar char=""/>
              <a:defRPr lang="fr-FR" sz="2400" b="0" u="none" strike="noStrike">
                <a:solidFill>
                  <a:srgbClr val="FFFFFF"/>
                </a:solidFill>
                <a:effectLst/>
                <a:uFillTx/>
                <a:latin typeface="Calibri"/>
              </a:defRPr>
            </a:lvl2pPr>
            <a:lvl3pPr lvl="2" algn="l">
              <a:lnSpc>
                <a:spcPct val="100000"/>
              </a:lnSpc>
              <a:spcBef>
                <a:spcPts val="850"/>
              </a:spcBef>
              <a:buClr>
                <a:srgbClr val="FFFFFF"/>
              </a:buClr>
              <a:buSzPct val="45000"/>
              <a:buFont typeface="Wingdings" charset="2"/>
              <a:buChar char=""/>
              <a:defRPr lang="fr-FR" sz="2000" b="0" u="none" strike="noStrike">
                <a:solidFill>
                  <a:srgbClr val="FFFFFF"/>
                </a:solidFill>
                <a:effectLst/>
                <a:uFillTx/>
                <a:latin typeface="Calibri"/>
              </a:defRPr>
            </a:lvl3pPr>
            <a:lvl4pPr lvl="3" algn="l">
              <a:lnSpc>
                <a:spcPct val="100000"/>
              </a:lnSpc>
              <a:spcBef>
                <a:spcPts val="567"/>
              </a:spcBef>
              <a:buClr>
                <a:srgbClr val="FFFFFF"/>
              </a:buClr>
              <a:buSzPct val="75000"/>
              <a:buFont typeface="Symbol" charset="2"/>
              <a:buChar char=""/>
              <a:defRPr lang="fr-FR" sz="2000" b="0" u="none" strike="noStrike">
                <a:solidFill>
                  <a:srgbClr val="FFFFFF"/>
                </a:solidFill>
                <a:effectLst/>
                <a:uFillTx/>
                <a:latin typeface="Calibri"/>
              </a:defRPr>
            </a:lvl4pPr>
            <a:lvl5pPr lvl="4"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5pPr>
            <a:lvl6pPr lvl="5"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6pPr>
            <a:lvl7pPr lvl="6"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7pPr>
          </a:lstStyle>
          <a:p>
            <a:pPr marL="324000" indent="-324000" algn="l">
              <a:lnSpc>
                <a:spcPct val="100000"/>
              </a:lnSpc>
              <a:spcBef>
                <a:spcPts val="1417"/>
              </a:spcBef>
              <a:buClr>
                <a:srgbClr val="FFFFFF"/>
              </a:buClr>
              <a:buSzPct val="45000"/>
              <a:buFont typeface="Wingdings" charset="2"/>
              <a:buChar char=""/>
            </a:pPr>
            <a:r>
              <a:rPr lang="fr-FR" sz="3200" b="0" u="none" strike="noStrike">
                <a:solidFill>
                  <a:srgbClr val="FFFFFF"/>
                </a:solidFill>
                <a:effectLst/>
                <a:uFillTx/>
                <a:latin typeface="Calibri"/>
              </a:rPr>
              <a:t>Click to edit the outline text format</a:t>
            </a:r>
          </a:p>
          <a:p>
            <a:pPr marL="864000" lvl="1" indent="-324000" algn="l">
              <a:lnSpc>
                <a:spcPct val="100000"/>
              </a:lnSpc>
              <a:spcBef>
                <a:spcPts val="1134"/>
              </a:spcBef>
              <a:buClr>
                <a:srgbClr val="FFFFFF"/>
              </a:buClr>
              <a:buSzPct val="75000"/>
              <a:buFont typeface="Symbol" charset="2"/>
              <a:buChar char=""/>
            </a:pPr>
            <a:r>
              <a:rPr lang="fr-FR" sz="2400" b="0" u="none" strike="noStrike">
                <a:solidFill>
                  <a:srgbClr val="FFFFFF"/>
                </a:solidFill>
                <a:effectLst/>
                <a:uFillTx/>
                <a:latin typeface="Calibri"/>
              </a:rPr>
              <a:t>Second Outline Level</a:t>
            </a:r>
          </a:p>
          <a:p>
            <a:pPr marL="1296000" lvl="2" indent="-288000" algn="l">
              <a:lnSpc>
                <a:spcPct val="100000"/>
              </a:lnSpc>
              <a:spcBef>
                <a:spcPts val="850"/>
              </a:spcBef>
              <a:buClr>
                <a:srgbClr val="FFFFFF"/>
              </a:buClr>
              <a:buSzPct val="45000"/>
              <a:buFont typeface="Wingdings" charset="2"/>
              <a:buChar char=""/>
            </a:pPr>
            <a:r>
              <a:rPr lang="fr-FR" sz="2000" b="0" u="none" strike="noStrike">
                <a:solidFill>
                  <a:srgbClr val="FFFFFF"/>
                </a:solidFill>
                <a:effectLst/>
                <a:uFillTx/>
                <a:latin typeface="Calibri"/>
              </a:rPr>
              <a:t>Third Outline Level</a:t>
            </a:r>
          </a:p>
          <a:p>
            <a:pPr marL="1728000" lvl="3" indent="-216000" algn="l">
              <a:lnSpc>
                <a:spcPct val="100000"/>
              </a:lnSpc>
              <a:spcBef>
                <a:spcPts val="567"/>
              </a:spcBef>
              <a:buClr>
                <a:srgbClr val="FFFFFF"/>
              </a:buClr>
              <a:buSzPct val="75000"/>
              <a:buFont typeface="Symbol" charset="2"/>
              <a:buChar char=""/>
            </a:pPr>
            <a:r>
              <a:rPr lang="fr-FR" sz="2000" b="0" u="none" strike="noStrike">
                <a:solidFill>
                  <a:srgbClr val="FFFFFF"/>
                </a:solidFill>
                <a:effectLst/>
                <a:uFillTx/>
                <a:latin typeface="Calibri"/>
              </a:rPr>
              <a:t>Fourth Outline Level</a:t>
            </a:r>
          </a:p>
          <a:p>
            <a:pPr marL="2160000" lvl="4"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Fifth Outline Level</a:t>
            </a:r>
          </a:p>
          <a:p>
            <a:pPr marL="2592000" lvl="5"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Sixth Outline Level</a:t>
            </a:r>
          </a:p>
          <a:p>
            <a:pPr marL="3024000" lvl="6"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Seventh Outline Level</a:t>
            </a:r>
          </a:p>
        </p:txBody>
      </p:sp>
    </p:spTree>
    <p:extLst>
      <p:ext uri="{BB962C8B-B14F-4D97-AF65-F5344CB8AC3E}">
        <p14:creationId xmlns:p14="http://schemas.microsoft.com/office/powerpoint/2010/main" val="2873188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efault 1">
    <p:bg>
      <p:bgPr>
        <a:gradFill rotWithShape="0">
          <a:gsLst>
            <a:gs pos="0">
              <a:srgbClr val="001C48"/>
            </a:gs>
            <a:gs pos="100000">
              <a:srgbClr val="001030"/>
            </a:gs>
          </a:gsLst>
          <a:lin ang="3600000"/>
        </a:gradFill>
        <a:effectLst/>
      </p:bgPr>
    </p:bg>
    <p:spTree>
      <p:nvGrpSpPr>
        <p:cNvPr id="1" name=""/>
        <p:cNvGrpSpPr/>
        <p:nvPr/>
      </p:nvGrpSpPr>
      <p:grpSpPr>
        <a:xfrm>
          <a:off x="0" y="0"/>
          <a:ext cx="0" cy="0"/>
          <a:chOff x="0" y="0"/>
          <a:chExt cx="0" cy="0"/>
        </a:xfrm>
      </p:grpSpPr>
      <p:pic>
        <p:nvPicPr>
          <p:cNvPr id="25" name="Image 24"/>
          <p:cNvPicPr/>
          <p:nvPr/>
        </p:nvPicPr>
        <p:blipFill>
          <a:blip r:embed="rId2"/>
          <a:stretch/>
        </p:blipFill>
        <p:spPr>
          <a:xfrm>
            <a:off x="7358040" y="0"/>
            <a:ext cx="4829040" cy="6852600"/>
          </a:xfrm>
          <a:prstGeom prst="rect">
            <a:avLst/>
          </a:prstGeom>
          <a:noFill/>
          <a:ln w="0">
            <a:noFill/>
          </a:ln>
        </p:spPr>
      </p:pic>
      <p:sp>
        <p:nvSpPr>
          <p:cNvPr id="26" name="Text 5"/>
          <p:cNvSpPr/>
          <p:nvPr/>
        </p:nvSpPr>
        <p:spPr>
          <a:xfrm>
            <a:off x="822600" y="2880360"/>
            <a:ext cx="10536840" cy="136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endParaRPr lang="en-US" sz="4000" b="0" u="none" strike="noStrike">
              <a:solidFill>
                <a:schemeClr val="dk1"/>
              </a:solidFill>
              <a:effectLst/>
              <a:uFillTx/>
              <a:latin typeface="Calibri"/>
            </a:endParaRPr>
          </a:p>
        </p:txBody>
      </p:sp>
      <p:pic>
        <p:nvPicPr>
          <p:cNvPr id="27" name="Image 26"/>
          <p:cNvPicPr/>
          <p:nvPr/>
        </p:nvPicPr>
        <p:blipFill>
          <a:blip r:embed="rId3"/>
          <a:stretch/>
        </p:blipFill>
        <p:spPr>
          <a:xfrm>
            <a:off x="4159800" y="273600"/>
            <a:ext cx="3755160" cy="1074960"/>
          </a:xfrm>
          <a:prstGeom prst="rect">
            <a:avLst/>
          </a:prstGeom>
          <a:noFill/>
          <a:ln w="0">
            <a:noFill/>
          </a:ln>
        </p:spPr>
      </p:pic>
      <p:sp>
        <p:nvSpPr>
          <p:cNvPr id="28" name="Text 5"/>
          <p:cNvSpPr/>
          <p:nvPr/>
        </p:nvSpPr>
        <p:spPr>
          <a:xfrm>
            <a:off x="822960" y="396000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FFFFFF"/>
              </a:solidFill>
              <a:effectLst/>
              <a:uFillTx/>
              <a:latin typeface="Arial"/>
            </a:endParaRPr>
          </a:p>
        </p:txBody>
      </p:sp>
      <p:sp>
        <p:nvSpPr>
          <p:cNvPr id="29" name="Text 5"/>
          <p:cNvSpPr/>
          <p:nvPr/>
        </p:nvSpPr>
        <p:spPr>
          <a:xfrm>
            <a:off x="1980000" y="121104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gn="ctr" defTabSz="914400">
              <a:lnSpc>
                <a:spcPct val="100000"/>
              </a:lnSpc>
              <a:tabLst>
                <a:tab pos="0" algn="l"/>
              </a:tabLst>
            </a:pPr>
            <a:r>
              <a:rPr lang="en-US" sz="1800" b="0" u="none" strike="noStrike">
                <a:solidFill>
                  <a:srgbClr val="FFFFFF"/>
                </a:solidFill>
                <a:effectLst/>
                <a:uFillTx/>
                <a:latin typeface="Cambria"/>
                <a:ea typeface="Calibri"/>
              </a:rPr>
              <a:t>Maison du quantique Grand Est</a:t>
            </a:r>
            <a:endParaRPr lang="fr-FR" sz="1800" b="0" u="none" strike="noStrike">
              <a:solidFill>
                <a:srgbClr val="FFFFFF"/>
              </a:solidFill>
              <a:effectLst/>
              <a:uFillTx/>
              <a:latin typeface="Arial"/>
            </a:endParaRPr>
          </a:p>
        </p:txBody>
      </p:sp>
      <p:sp>
        <p:nvSpPr>
          <p:cNvPr id="30" name="PlaceHolder 1"/>
          <p:cNvSpPr>
            <a:spLocks noGrp="1"/>
          </p:cNvSpPr>
          <p:nvPr>
            <p:ph type="title"/>
          </p:nvPr>
        </p:nvSpPr>
        <p:spPr>
          <a:xfrm>
            <a:off x="609480" y="273600"/>
            <a:ext cx="10971360" cy="1143720"/>
          </a:xfrm>
          <a:prstGeom prst="rect">
            <a:avLst/>
          </a:prstGeom>
          <a:noFill/>
          <a:ln w="0">
            <a:noFill/>
          </a:ln>
        </p:spPr>
        <p:txBody>
          <a:bodyPr lIns="0" tIns="0" rIns="0" bIns="0" anchor="ctr">
            <a:noAutofit/>
          </a:bodyPr>
          <a:lstStyle>
            <a:lvl1pPr indent="0" algn="l">
              <a:lnSpc>
                <a:spcPct val="100000"/>
              </a:lnSpc>
              <a:buNone/>
              <a:tabLst>
                <a:tab pos="0" algn="l"/>
              </a:tabLst>
              <a:defRPr lang="fr-FR" sz="1800" b="0" u="none" strike="noStrike">
                <a:solidFill>
                  <a:srgbClr val="FFFFFF"/>
                </a:solidFill>
                <a:effectLst/>
                <a:uFillTx/>
                <a:latin typeface="Calibri"/>
              </a:defRPr>
            </a:lvl1pPr>
          </a:lstStyle>
          <a:p>
            <a:pPr indent="0" algn="l">
              <a:lnSpc>
                <a:spcPct val="100000"/>
              </a:lnSpc>
              <a:buNone/>
              <a:tabLst>
                <a:tab pos="0" algn="l"/>
              </a:tabLst>
            </a:pPr>
            <a:r>
              <a:rPr lang="fr-FR" sz="1800" b="0" u="none" strike="noStrike">
                <a:solidFill>
                  <a:srgbClr val="FFFFFF"/>
                </a:solidFill>
                <a:effectLst/>
                <a:uFillTx/>
                <a:latin typeface="Calibri"/>
              </a:rPr>
              <a:t>Click to edit the title text format</a:t>
            </a:r>
          </a:p>
        </p:txBody>
      </p:sp>
      <p:sp>
        <p:nvSpPr>
          <p:cNvPr id="31" name="PlaceHolder 2"/>
          <p:cNvSpPr>
            <a:spLocks noGrp="1"/>
          </p:cNvSpPr>
          <p:nvPr>
            <p:ph type="body"/>
          </p:nvPr>
        </p:nvSpPr>
        <p:spPr>
          <a:xfrm>
            <a:off x="609480" y="1604520"/>
            <a:ext cx="10971360" cy="3976200"/>
          </a:xfrm>
          <a:prstGeom prst="rect">
            <a:avLst/>
          </a:prstGeom>
          <a:noFill/>
          <a:ln w="0">
            <a:noFill/>
          </a:ln>
        </p:spPr>
        <p:txBody>
          <a:bodyPr lIns="0" tIns="0" rIns="0" bIns="0" anchor="t">
            <a:normAutofit/>
          </a:bodyPr>
          <a:lstStyle>
            <a:lvl1pPr algn="l">
              <a:lnSpc>
                <a:spcPct val="100000"/>
              </a:lnSpc>
              <a:spcBef>
                <a:spcPts val="1417"/>
              </a:spcBef>
              <a:buClr>
                <a:srgbClr val="FFFFFF"/>
              </a:buClr>
              <a:buSzPct val="45000"/>
              <a:buFont typeface="Wingdings" charset="2"/>
              <a:buChar char=""/>
              <a:defRPr lang="fr-FR" sz="3200" b="0" u="none" strike="noStrike">
                <a:solidFill>
                  <a:srgbClr val="FFFFFF"/>
                </a:solidFill>
                <a:effectLst/>
                <a:uFillTx/>
                <a:latin typeface="Calibri"/>
              </a:defRPr>
            </a:lvl1pPr>
            <a:lvl2pPr lvl="1" algn="l">
              <a:lnSpc>
                <a:spcPct val="100000"/>
              </a:lnSpc>
              <a:spcBef>
                <a:spcPts val="1134"/>
              </a:spcBef>
              <a:buClr>
                <a:srgbClr val="FFFFFF"/>
              </a:buClr>
              <a:buSzPct val="75000"/>
              <a:buFont typeface="Symbol" charset="2"/>
              <a:buChar char=""/>
              <a:defRPr lang="fr-FR" sz="2400" b="0" u="none" strike="noStrike">
                <a:solidFill>
                  <a:srgbClr val="FFFFFF"/>
                </a:solidFill>
                <a:effectLst/>
                <a:uFillTx/>
                <a:latin typeface="Calibri"/>
              </a:defRPr>
            </a:lvl2pPr>
            <a:lvl3pPr lvl="2" algn="l">
              <a:lnSpc>
                <a:spcPct val="100000"/>
              </a:lnSpc>
              <a:spcBef>
                <a:spcPts val="850"/>
              </a:spcBef>
              <a:buClr>
                <a:srgbClr val="FFFFFF"/>
              </a:buClr>
              <a:buSzPct val="45000"/>
              <a:buFont typeface="Wingdings" charset="2"/>
              <a:buChar char=""/>
              <a:defRPr lang="fr-FR" sz="2000" b="0" u="none" strike="noStrike">
                <a:solidFill>
                  <a:srgbClr val="FFFFFF"/>
                </a:solidFill>
                <a:effectLst/>
                <a:uFillTx/>
                <a:latin typeface="Calibri"/>
              </a:defRPr>
            </a:lvl3pPr>
            <a:lvl4pPr lvl="3" algn="l">
              <a:lnSpc>
                <a:spcPct val="100000"/>
              </a:lnSpc>
              <a:spcBef>
                <a:spcPts val="567"/>
              </a:spcBef>
              <a:buClr>
                <a:srgbClr val="FFFFFF"/>
              </a:buClr>
              <a:buSzPct val="75000"/>
              <a:buFont typeface="Symbol" charset="2"/>
              <a:buChar char=""/>
              <a:defRPr lang="fr-FR" sz="2000" b="0" u="none" strike="noStrike">
                <a:solidFill>
                  <a:srgbClr val="FFFFFF"/>
                </a:solidFill>
                <a:effectLst/>
                <a:uFillTx/>
                <a:latin typeface="Calibri"/>
              </a:defRPr>
            </a:lvl4pPr>
            <a:lvl5pPr lvl="4"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5pPr>
            <a:lvl6pPr lvl="5"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6pPr>
            <a:lvl7pPr lvl="6"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7pPr>
          </a:lstStyle>
          <a:p>
            <a:pPr marL="324000" indent="-324000" algn="l">
              <a:lnSpc>
                <a:spcPct val="100000"/>
              </a:lnSpc>
              <a:spcBef>
                <a:spcPts val="1417"/>
              </a:spcBef>
              <a:buClr>
                <a:srgbClr val="FFFFFF"/>
              </a:buClr>
              <a:buSzPct val="45000"/>
              <a:buFont typeface="Wingdings" charset="2"/>
              <a:buChar char=""/>
            </a:pPr>
            <a:r>
              <a:rPr lang="fr-FR" sz="3200" b="0" u="none" strike="noStrike">
                <a:solidFill>
                  <a:srgbClr val="FFFFFF"/>
                </a:solidFill>
                <a:effectLst/>
                <a:uFillTx/>
                <a:latin typeface="Calibri"/>
              </a:rPr>
              <a:t>Click to edit the outline text format</a:t>
            </a:r>
          </a:p>
          <a:p>
            <a:pPr marL="864000" lvl="1" indent="-324000" algn="l">
              <a:lnSpc>
                <a:spcPct val="100000"/>
              </a:lnSpc>
              <a:spcBef>
                <a:spcPts val="1134"/>
              </a:spcBef>
              <a:buClr>
                <a:srgbClr val="FFFFFF"/>
              </a:buClr>
              <a:buSzPct val="75000"/>
              <a:buFont typeface="Symbol" charset="2"/>
              <a:buChar char=""/>
            </a:pPr>
            <a:r>
              <a:rPr lang="fr-FR" sz="2400" b="0" u="none" strike="noStrike">
                <a:solidFill>
                  <a:srgbClr val="FFFFFF"/>
                </a:solidFill>
                <a:effectLst/>
                <a:uFillTx/>
                <a:latin typeface="Calibri"/>
              </a:rPr>
              <a:t>Second Outline Level</a:t>
            </a:r>
          </a:p>
          <a:p>
            <a:pPr marL="1296000" lvl="2" indent="-288000" algn="l">
              <a:lnSpc>
                <a:spcPct val="100000"/>
              </a:lnSpc>
              <a:spcBef>
                <a:spcPts val="850"/>
              </a:spcBef>
              <a:buClr>
                <a:srgbClr val="FFFFFF"/>
              </a:buClr>
              <a:buSzPct val="45000"/>
              <a:buFont typeface="Wingdings" charset="2"/>
              <a:buChar char=""/>
            </a:pPr>
            <a:r>
              <a:rPr lang="fr-FR" sz="2000" b="0" u="none" strike="noStrike">
                <a:solidFill>
                  <a:srgbClr val="FFFFFF"/>
                </a:solidFill>
                <a:effectLst/>
                <a:uFillTx/>
                <a:latin typeface="Calibri"/>
              </a:rPr>
              <a:t>Third Outline Level</a:t>
            </a:r>
          </a:p>
          <a:p>
            <a:pPr marL="1728000" lvl="3" indent="-216000" algn="l">
              <a:lnSpc>
                <a:spcPct val="100000"/>
              </a:lnSpc>
              <a:spcBef>
                <a:spcPts val="567"/>
              </a:spcBef>
              <a:buClr>
                <a:srgbClr val="FFFFFF"/>
              </a:buClr>
              <a:buSzPct val="75000"/>
              <a:buFont typeface="Symbol" charset="2"/>
              <a:buChar char=""/>
            </a:pPr>
            <a:r>
              <a:rPr lang="fr-FR" sz="2000" b="0" u="none" strike="noStrike">
                <a:solidFill>
                  <a:srgbClr val="FFFFFF"/>
                </a:solidFill>
                <a:effectLst/>
                <a:uFillTx/>
                <a:latin typeface="Calibri"/>
              </a:rPr>
              <a:t>Fourth Outline Level</a:t>
            </a:r>
          </a:p>
          <a:p>
            <a:pPr marL="2160000" lvl="4"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Fifth Outline Level</a:t>
            </a:r>
          </a:p>
          <a:p>
            <a:pPr marL="2592000" lvl="5"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Sixth Outline Level</a:t>
            </a:r>
          </a:p>
          <a:p>
            <a:pPr marL="3024000" lvl="6"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Seventh Outline Level</a:t>
            </a:r>
          </a:p>
        </p:txBody>
      </p:sp>
    </p:spTree>
    <p:extLst>
      <p:ext uri="{BB962C8B-B14F-4D97-AF65-F5344CB8AC3E}">
        <p14:creationId xmlns:p14="http://schemas.microsoft.com/office/powerpoint/2010/main" val="2045096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efault 2">
    <p:bg>
      <p:bgPr>
        <a:gradFill rotWithShape="0">
          <a:gsLst>
            <a:gs pos="0">
              <a:srgbClr val="001C48"/>
            </a:gs>
            <a:gs pos="100000">
              <a:srgbClr val="001030"/>
            </a:gs>
          </a:gsLst>
          <a:lin ang="3600000"/>
        </a:gradFill>
        <a:effectLst/>
      </p:bgPr>
    </p:bg>
    <p:spTree>
      <p:nvGrpSpPr>
        <p:cNvPr id="1" name=""/>
        <p:cNvGrpSpPr/>
        <p:nvPr/>
      </p:nvGrpSpPr>
      <p:grpSpPr>
        <a:xfrm>
          <a:off x="0" y="0"/>
          <a:ext cx="0" cy="0"/>
          <a:chOff x="0" y="0"/>
          <a:chExt cx="0" cy="0"/>
        </a:xfrm>
      </p:grpSpPr>
      <p:pic>
        <p:nvPicPr>
          <p:cNvPr id="32" name="Image 31"/>
          <p:cNvPicPr/>
          <p:nvPr/>
        </p:nvPicPr>
        <p:blipFill>
          <a:blip r:embed="rId2"/>
          <a:stretch/>
        </p:blipFill>
        <p:spPr>
          <a:xfrm>
            <a:off x="7358040" y="0"/>
            <a:ext cx="4829040" cy="6852600"/>
          </a:xfrm>
          <a:prstGeom prst="rect">
            <a:avLst/>
          </a:prstGeom>
          <a:noFill/>
          <a:ln w="0">
            <a:noFill/>
          </a:ln>
        </p:spPr>
      </p:pic>
      <p:sp>
        <p:nvSpPr>
          <p:cNvPr id="33" name="Text 5"/>
          <p:cNvSpPr/>
          <p:nvPr/>
        </p:nvSpPr>
        <p:spPr>
          <a:xfrm>
            <a:off x="822600" y="2880360"/>
            <a:ext cx="10536840" cy="136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endParaRPr lang="en-US" sz="4000" b="0" u="none" strike="noStrike">
              <a:solidFill>
                <a:schemeClr val="dk1"/>
              </a:solidFill>
              <a:effectLst/>
              <a:uFillTx/>
              <a:latin typeface="Calibri"/>
            </a:endParaRPr>
          </a:p>
        </p:txBody>
      </p:sp>
      <p:pic>
        <p:nvPicPr>
          <p:cNvPr id="34" name="Image 33"/>
          <p:cNvPicPr/>
          <p:nvPr/>
        </p:nvPicPr>
        <p:blipFill>
          <a:blip r:embed="rId3"/>
          <a:stretch/>
        </p:blipFill>
        <p:spPr>
          <a:xfrm>
            <a:off x="4159800" y="273600"/>
            <a:ext cx="3755160" cy="1074960"/>
          </a:xfrm>
          <a:prstGeom prst="rect">
            <a:avLst/>
          </a:prstGeom>
          <a:noFill/>
          <a:ln w="0">
            <a:noFill/>
          </a:ln>
        </p:spPr>
      </p:pic>
      <p:sp>
        <p:nvSpPr>
          <p:cNvPr id="35" name="Text 5"/>
          <p:cNvSpPr/>
          <p:nvPr/>
        </p:nvSpPr>
        <p:spPr>
          <a:xfrm>
            <a:off x="822960" y="396000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FFFFFF"/>
              </a:solidFill>
              <a:effectLst/>
              <a:uFillTx/>
              <a:latin typeface="Arial"/>
            </a:endParaRPr>
          </a:p>
        </p:txBody>
      </p:sp>
      <p:sp>
        <p:nvSpPr>
          <p:cNvPr id="36" name="Text 5"/>
          <p:cNvSpPr/>
          <p:nvPr/>
        </p:nvSpPr>
        <p:spPr>
          <a:xfrm>
            <a:off x="1980000" y="121104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gn="ctr" defTabSz="914400">
              <a:lnSpc>
                <a:spcPct val="100000"/>
              </a:lnSpc>
              <a:tabLst>
                <a:tab pos="0" algn="l"/>
              </a:tabLst>
            </a:pPr>
            <a:r>
              <a:rPr lang="en-US" sz="1800" b="0" u="none" strike="noStrike">
                <a:solidFill>
                  <a:srgbClr val="FFFFFF"/>
                </a:solidFill>
                <a:effectLst/>
                <a:uFillTx/>
                <a:latin typeface="Cambria"/>
                <a:ea typeface="Calibri"/>
              </a:rPr>
              <a:t>Maison du quantique Grand Est</a:t>
            </a:r>
            <a:endParaRPr lang="fr-FR" sz="1800" b="0" u="none" strike="noStrike">
              <a:solidFill>
                <a:srgbClr val="FFFFFF"/>
              </a:solidFill>
              <a:effectLst/>
              <a:uFillTx/>
              <a:latin typeface="Arial"/>
            </a:endParaRPr>
          </a:p>
        </p:txBody>
      </p:sp>
      <p:sp>
        <p:nvSpPr>
          <p:cNvPr id="37" name="PlaceHolder 1"/>
          <p:cNvSpPr>
            <a:spLocks noGrp="1"/>
          </p:cNvSpPr>
          <p:nvPr>
            <p:ph type="title"/>
          </p:nvPr>
        </p:nvSpPr>
        <p:spPr>
          <a:xfrm>
            <a:off x="609480" y="273600"/>
            <a:ext cx="10971360" cy="1143720"/>
          </a:xfrm>
          <a:prstGeom prst="rect">
            <a:avLst/>
          </a:prstGeom>
          <a:noFill/>
          <a:ln w="0">
            <a:noFill/>
          </a:ln>
        </p:spPr>
        <p:txBody>
          <a:bodyPr lIns="0" tIns="0" rIns="0" bIns="0" anchor="ctr">
            <a:noAutofit/>
          </a:bodyPr>
          <a:lstStyle>
            <a:lvl1pPr indent="0" algn="l">
              <a:lnSpc>
                <a:spcPct val="100000"/>
              </a:lnSpc>
              <a:buNone/>
              <a:tabLst>
                <a:tab pos="0" algn="l"/>
              </a:tabLst>
              <a:defRPr lang="fr-FR" sz="1800" b="0" u="none" strike="noStrike">
                <a:solidFill>
                  <a:srgbClr val="FFFFFF"/>
                </a:solidFill>
                <a:effectLst/>
                <a:uFillTx/>
                <a:latin typeface="Calibri"/>
              </a:defRPr>
            </a:lvl1pPr>
          </a:lstStyle>
          <a:p>
            <a:pPr indent="0" algn="l">
              <a:lnSpc>
                <a:spcPct val="100000"/>
              </a:lnSpc>
              <a:buNone/>
              <a:tabLst>
                <a:tab pos="0" algn="l"/>
              </a:tabLst>
            </a:pPr>
            <a:r>
              <a:rPr lang="fr-FR" sz="1800" b="0" u="none" strike="noStrike">
                <a:solidFill>
                  <a:srgbClr val="FFFFFF"/>
                </a:solidFill>
                <a:effectLst/>
                <a:uFillTx/>
                <a:latin typeface="Calibri"/>
              </a:rPr>
              <a:t>Click to edit the title text format</a:t>
            </a:r>
          </a:p>
        </p:txBody>
      </p:sp>
      <p:sp>
        <p:nvSpPr>
          <p:cNvPr id="38" name="PlaceHolder 2"/>
          <p:cNvSpPr>
            <a:spLocks noGrp="1"/>
          </p:cNvSpPr>
          <p:nvPr>
            <p:ph type="body"/>
          </p:nvPr>
        </p:nvSpPr>
        <p:spPr>
          <a:xfrm>
            <a:off x="609480" y="1604520"/>
            <a:ext cx="10971360" cy="3976200"/>
          </a:xfrm>
          <a:prstGeom prst="rect">
            <a:avLst/>
          </a:prstGeom>
          <a:noFill/>
          <a:ln w="0">
            <a:noFill/>
          </a:ln>
        </p:spPr>
        <p:txBody>
          <a:bodyPr lIns="0" tIns="0" rIns="0" bIns="0" anchor="t">
            <a:normAutofit/>
          </a:bodyPr>
          <a:lstStyle>
            <a:lvl1pPr algn="l">
              <a:lnSpc>
                <a:spcPct val="100000"/>
              </a:lnSpc>
              <a:spcBef>
                <a:spcPts val="1417"/>
              </a:spcBef>
              <a:buClr>
                <a:srgbClr val="FFFFFF"/>
              </a:buClr>
              <a:buSzPct val="45000"/>
              <a:buFont typeface="Wingdings" charset="2"/>
              <a:buChar char=""/>
              <a:defRPr lang="fr-FR" sz="3200" b="0" u="none" strike="noStrike">
                <a:solidFill>
                  <a:srgbClr val="FFFFFF"/>
                </a:solidFill>
                <a:effectLst/>
                <a:uFillTx/>
                <a:latin typeface="Calibri"/>
              </a:defRPr>
            </a:lvl1pPr>
            <a:lvl2pPr lvl="1" algn="l">
              <a:lnSpc>
                <a:spcPct val="100000"/>
              </a:lnSpc>
              <a:spcBef>
                <a:spcPts val="1134"/>
              </a:spcBef>
              <a:buClr>
                <a:srgbClr val="FFFFFF"/>
              </a:buClr>
              <a:buSzPct val="75000"/>
              <a:buFont typeface="Symbol" charset="2"/>
              <a:buChar char=""/>
              <a:defRPr lang="fr-FR" sz="2400" b="0" u="none" strike="noStrike">
                <a:solidFill>
                  <a:srgbClr val="FFFFFF"/>
                </a:solidFill>
                <a:effectLst/>
                <a:uFillTx/>
                <a:latin typeface="Calibri"/>
              </a:defRPr>
            </a:lvl2pPr>
            <a:lvl3pPr lvl="2" algn="l">
              <a:lnSpc>
                <a:spcPct val="100000"/>
              </a:lnSpc>
              <a:spcBef>
                <a:spcPts val="850"/>
              </a:spcBef>
              <a:buClr>
                <a:srgbClr val="FFFFFF"/>
              </a:buClr>
              <a:buSzPct val="45000"/>
              <a:buFont typeface="Wingdings" charset="2"/>
              <a:buChar char=""/>
              <a:defRPr lang="fr-FR" sz="2000" b="0" u="none" strike="noStrike">
                <a:solidFill>
                  <a:srgbClr val="FFFFFF"/>
                </a:solidFill>
                <a:effectLst/>
                <a:uFillTx/>
                <a:latin typeface="Calibri"/>
              </a:defRPr>
            </a:lvl3pPr>
            <a:lvl4pPr lvl="3" algn="l">
              <a:lnSpc>
                <a:spcPct val="100000"/>
              </a:lnSpc>
              <a:spcBef>
                <a:spcPts val="567"/>
              </a:spcBef>
              <a:buClr>
                <a:srgbClr val="FFFFFF"/>
              </a:buClr>
              <a:buSzPct val="75000"/>
              <a:buFont typeface="Symbol" charset="2"/>
              <a:buChar char=""/>
              <a:defRPr lang="fr-FR" sz="2000" b="0" u="none" strike="noStrike">
                <a:solidFill>
                  <a:srgbClr val="FFFFFF"/>
                </a:solidFill>
                <a:effectLst/>
                <a:uFillTx/>
                <a:latin typeface="Calibri"/>
              </a:defRPr>
            </a:lvl4pPr>
            <a:lvl5pPr lvl="4"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5pPr>
            <a:lvl6pPr lvl="5"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6pPr>
            <a:lvl7pPr lvl="6"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7pPr>
          </a:lstStyle>
          <a:p>
            <a:pPr marL="324000" indent="-324000" algn="l">
              <a:lnSpc>
                <a:spcPct val="100000"/>
              </a:lnSpc>
              <a:spcBef>
                <a:spcPts val="1417"/>
              </a:spcBef>
              <a:buClr>
                <a:srgbClr val="FFFFFF"/>
              </a:buClr>
              <a:buSzPct val="45000"/>
              <a:buFont typeface="Wingdings" charset="2"/>
              <a:buChar char=""/>
            </a:pPr>
            <a:r>
              <a:rPr lang="fr-FR" sz="3200" b="0" u="none" strike="noStrike">
                <a:solidFill>
                  <a:srgbClr val="FFFFFF"/>
                </a:solidFill>
                <a:effectLst/>
                <a:uFillTx/>
                <a:latin typeface="Calibri"/>
              </a:rPr>
              <a:t>Click to edit the outline text format</a:t>
            </a:r>
          </a:p>
          <a:p>
            <a:pPr marL="864000" lvl="1" indent="-324000" algn="l">
              <a:lnSpc>
                <a:spcPct val="100000"/>
              </a:lnSpc>
              <a:spcBef>
                <a:spcPts val="1134"/>
              </a:spcBef>
              <a:buClr>
                <a:srgbClr val="FFFFFF"/>
              </a:buClr>
              <a:buSzPct val="75000"/>
              <a:buFont typeface="Symbol" charset="2"/>
              <a:buChar char=""/>
            </a:pPr>
            <a:r>
              <a:rPr lang="fr-FR" sz="2400" b="0" u="none" strike="noStrike">
                <a:solidFill>
                  <a:srgbClr val="FFFFFF"/>
                </a:solidFill>
                <a:effectLst/>
                <a:uFillTx/>
                <a:latin typeface="Calibri"/>
              </a:rPr>
              <a:t>Second Outline Level</a:t>
            </a:r>
          </a:p>
          <a:p>
            <a:pPr marL="1296000" lvl="2" indent="-288000" algn="l">
              <a:lnSpc>
                <a:spcPct val="100000"/>
              </a:lnSpc>
              <a:spcBef>
                <a:spcPts val="850"/>
              </a:spcBef>
              <a:buClr>
                <a:srgbClr val="FFFFFF"/>
              </a:buClr>
              <a:buSzPct val="45000"/>
              <a:buFont typeface="Wingdings" charset="2"/>
              <a:buChar char=""/>
            </a:pPr>
            <a:r>
              <a:rPr lang="fr-FR" sz="2000" b="0" u="none" strike="noStrike">
                <a:solidFill>
                  <a:srgbClr val="FFFFFF"/>
                </a:solidFill>
                <a:effectLst/>
                <a:uFillTx/>
                <a:latin typeface="Calibri"/>
              </a:rPr>
              <a:t>Third Outline Level</a:t>
            </a:r>
          </a:p>
          <a:p>
            <a:pPr marL="1728000" lvl="3" indent="-216000" algn="l">
              <a:lnSpc>
                <a:spcPct val="100000"/>
              </a:lnSpc>
              <a:spcBef>
                <a:spcPts val="567"/>
              </a:spcBef>
              <a:buClr>
                <a:srgbClr val="FFFFFF"/>
              </a:buClr>
              <a:buSzPct val="75000"/>
              <a:buFont typeface="Symbol" charset="2"/>
              <a:buChar char=""/>
            </a:pPr>
            <a:r>
              <a:rPr lang="fr-FR" sz="2000" b="0" u="none" strike="noStrike">
                <a:solidFill>
                  <a:srgbClr val="FFFFFF"/>
                </a:solidFill>
                <a:effectLst/>
                <a:uFillTx/>
                <a:latin typeface="Calibri"/>
              </a:rPr>
              <a:t>Fourth Outline Level</a:t>
            </a:r>
          </a:p>
          <a:p>
            <a:pPr marL="2160000" lvl="4"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Fifth Outline Level</a:t>
            </a:r>
          </a:p>
          <a:p>
            <a:pPr marL="2592000" lvl="5"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Sixth Outline Level</a:t>
            </a:r>
          </a:p>
          <a:p>
            <a:pPr marL="3024000" lvl="6"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Seventh Outline Level</a:t>
            </a:r>
          </a:p>
        </p:txBody>
      </p:sp>
    </p:spTree>
    <p:extLst>
      <p:ext uri="{BB962C8B-B14F-4D97-AF65-F5344CB8AC3E}">
        <p14:creationId xmlns:p14="http://schemas.microsoft.com/office/powerpoint/2010/main" val="947328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efault 3">
    <p:bg>
      <p:bgPr>
        <a:gradFill rotWithShape="0">
          <a:gsLst>
            <a:gs pos="0">
              <a:srgbClr val="001C48"/>
            </a:gs>
            <a:gs pos="100000">
              <a:srgbClr val="001030"/>
            </a:gs>
          </a:gsLst>
          <a:lin ang="3600000"/>
        </a:gradFill>
        <a:effectLst/>
      </p:bgPr>
    </p:bg>
    <p:spTree>
      <p:nvGrpSpPr>
        <p:cNvPr id="1" name=""/>
        <p:cNvGrpSpPr/>
        <p:nvPr/>
      </p:nvGrpSpPr>
      <p:grpSpPr>
        <a:xfrm>
          <a:off x="0" y="0"/>
          <a:ext cx="0" cy="0"/>
          <a:chOff x="0" y="0"/>
          <a:chExt cx="0" cy="0"/>
        </a:xfrm>
      </p:grpSpPr>
      <p:pic>
        <p:nvPicPr>
          <p:cNvPr id="39" name="Image 38"/>
          <p:cNvPicPr/>
          <p:nvPr/>
        </p:nvPicPr>
        <p:blipFill>
          <a:blip r:embed="rId2"/>
          <a:stretch/>
        </p:blipFill>
        <p:spPr>
          <a:xfrm>
            <a:off x="7358040" y="0"/>
            <a:ext cx="4829040" cy="6852600"/>
          </a:xfrm>
          <a:prstGeom prst="rect">
            <a:avLst/>
          </a:prstGeom>
          <a:noFill/>
          <a:ln w="0">
            <a:noFill/>
          </a:ln>
        </p:spPr>
      </p:pic>
      <p:sp>
        <p:nvSpPr>
          <p:cNvPr id="40" name="Text 5"/>
          <p:cNvSpPr/>
          <p:nvPr/>
        </p:nvSpPr>
        <p:spPr>
          <a:xfrm>
            <a:off x="822600" y="2880360"/>
            <a:ext cx="10536840" cy="136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endParaRPr lang="en-US" sz="4000" b="0" u="none" strike="noStrike">
              <a:solidFill>
                <a:schemeClr val="dk1"/>
              </a:solidFill>
              <a:effectLst/>
              <a:uFillTx/>
              <a:latin typeface="Calibri"/>
            </a:endParaRPr>
          </a:p>
        </p:txBody>
      </p:sp>
      <p:pic>
        <p:nvPicPr>
          <p:cNvPr id="41" name="Image 40"/>
          <p:cNvPicPr/>
          <p:nvPr/>
        </p:nvPicPr>
        <p:blipFill>
          <a:blip r:embed="rId3"/>
          <a:stretch/>
        </p:blipFill>
        <p:spPr>
          <a:xfrm>
            <a:off x="4159800" y="273600"/>
            <a:ext cx="3755160" cy="1074960"/>
          </a:xfrm>
          <a:prstGeom prst="rect">
            <a:avLst/>
          </a:prstGeom>
          <a:noFill/>
          <a:ln w="0">
            <a:noFill/>
          </a:ln>
        </p:spPr>
      </p:pic>
      <p:sp>
        <p:nvSpPr>
          <p:cNvPr id="42" name="Text 5"/>
          <p:cNvSpPr/>
          <p:nvPr/>
        </p:nvSpPr>
        <p:spPr>
          <a:xfrm>
            <a:off x="822960" y="396000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FFFFFF"/>
              </a:solidFill>
              <a:effectLst/>
              <a:uFillTx/>
              <a:latin typeface="Arial"/>
            </a:endParaRPr>
          </a:p>
        </p:txBody>
      </p:sp>
      <p:sp>
        <p:nvSpPr>
          <p:cNvPr id="43" name="Text 5"/>
          <p:cNvSpPr/>
          <p:nvPr/>
        </p:nvSpPr>
        <p:spPr>
          <a:xfrm>
            <a:off x="1980000" y="121104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gn="ctr" defTabSz="914400">
              <a:lnSpc>
                <a:spcPct val="100000"/>
              </a:lnSpc>
              <a:tabLst>
                <a:tab pos="0" algn="l"/>
              </a:tabLst>
            </a:pPr>
            <a:r>
              <a:rPr lang="en-US" sz="1800" b="0" u="none" strike="noStrike">
                <a:solidFill>
                  <a:srgbClr val="FFFFFF"/>
                </a:solidFill>
                <a:effectLst/>
                <a:uFillTx/>
                <a:latin typeface="Cambria"/>
                <a:ea typeface="Calibri"/>
              </a:rPr>
              <a:t>Maison du quantique Grand Est</a:t>
            </a:r>
            <a:endParaRPr lang="fr-FR" sz="1800" b="0" u="none" strike="noStrike">
              <a:solidFill>
                <a:srgbClr val="FFFFFF"/>
              </a:solidFill>
              <a:effectLst/>
              <a:uFillTx/>
              <a:latin typeface="Arial"/>
            </a:endParaRPr>
          </a:p>
        </p:txBody>
      </p:sp>
      <p:sp>
        <p:nvSpPr>
          <p:cNvPr id="44" name="PlaceHolder 1"/>
          <p:cNvSpPr>
            <a:spLocks noGrp="1"/>
          </p:cNvSpPr>
          <p:nvPr>
            <p:ph type="title"/>
          </p:nvPr>
        </p:nvSpPr>
        <p:spPr>
          <a:xfrm>
            <a:off x="609480" y="273600"/>
            <a:ext cx="10971360" cy="1143720"/>
          </a:xfrm>
          <a:prstGeom prst="rect">
            <a:avLst/>
          </a:prstGeom>
          <a:noFill/>
          <a:ln w="0">
            <a:noFill/>
          </a:ln>
        </p:spPr>
        <p:txBody>
          <a:bodyPr lIns="0" tIns="0" rIns="0" bIns="0" anchor="ctr">
            <a:noAutofit/>
          </a:bodyPr>
          <a:lstStyle>
            <a:lvl1pPr indent="0" algn="l">
              <a:lnSpc>
                <a:spcPct val="100000"/>
              </a:lnSpc>
              <a:buNone/>
              <a:tabLst>
                <a:tab pos="0" algn="l"/>
              </a:tabLst>
              <a:defRPr lang="fr-FR" sz="1800" b="0" u="none" strike="noStrike">
                <a:solidFill>
                  <a:srgbClr val="FFFFFF"/>
                </a:solidFill>
                <a:effectLst/>
                <a:uFillTx/>
                <a:latin typeface="Calibri"/>
              </a:defRPr>
            </a:lvl1pPr>
          </a:lstStyle>
          <a:p>
            <a:pPr indent="0" algn="l">
              <a:lnSpc>
                <a:spcPct val="100000"/>
              </a:lnSpc>
              <a:buNone/>
              <a:tabLst>
                <a:tab pos="0" algn="l"/>
              </a:tabLst>
            </a:pPr>
            <a:r>
              <a:rPr lang="fr-FR" sz="1800" b="0" u="none" strike="noStrike">
                <a:solidFill>
                  <a:srgbClr val="FFFFFF"/>
                </a:solidFill>
                <a:effectLst/>
                <a:uFillTx/>
                <a:latin typeface="Calibri"/>
              </a:rPr>
              <a:t>Click to edit the title text format</a:t>
            </a:r>
          </a:p>
        </p:txBody>
      </p:sp>
      <p:sp>
        <p:nvSpPr>
          <p:cNvPr id="45" name="PlaceHolder 2"/>
          <p:cNvSpPr>
            <a:spLocks noGrp="1"/>
          </p:cNvSpPr>
          <p:nvPr>
            <p:ph type="body"/>
          </p:nvPr>
        </p:nvSpPr>
        <p:spPr>
          <a:xfrm>
            <a:off x="609480" y="1604520"/>
            <a:ext cx="10971360" cy="3976200"/>
          </a:xfrm>
          <a:prstGeom prst="rect">
            <a:avLst/>
          </a:prstGeom>
          <a:noFill/>
          <a:ln w="0">
            <a:noFill/>
          </a:ln>
        </p:spPr>
        <p:txBody>
          <a:bodyPr lIns="0" tIns="0" rIns="0" bIns="0" anchor="t">
            <a:normAutofit/>
          </a:bodyPr>
          <a:lstStyle>
            <a:lvl1pPr algn="l">
              <a:lnSpc>
                <a:spcPct val="100000"/>
              </a:lnSpc>
              <a:spcBef>
                <a:spcPts val="1417"/>
              </a:spcBef>
              <a:buClr>
                <a:srgbClr val="FFFFFF"/>
              </a:buClr>
              <a:buSzPct val="45000"/>
              <a:buFont typeface="Wingdings" charset="2"/>
              <a:buChar char=""/>
              <a:defRPr lang="fr-FR" sz="3200" b="0" u="none" strike="noStrike">
                <a:solidFill>
                  <a:srgbClr val="FFFFFF"/>
                </a:solidFill>
                <a:effectLst/>
                <a:uFillTx/>
                <a:latin typeface="Calibri"/>
              </a:defRPr>
            </a:lvl1pPr>
            <a:lvl2pPr lvl="1" algn="l">
              <a:lnSpc>
                <a:spcPct val="100000"/>
              </a:lnSpc>
              <a:spcBef>
                <a:spcPts val="1134"/>
              </a:spcBef>
              <a:buClr>
                <a:srgbClr val="FFFFFF"/>
              </a:buClr>
              <a:buSzPct val="75000"/>
              <a:buFont typeface="Symbol" charset="2"/>
              <a:buChar char=""/>
              <a:defRPr lang="fr-FR" sz="2400" b="0" u="none" strike="noStrike">
                <a:solidFill>
                  <a:srgbClr val="FFFFFF"/>
                </a:solidFill>
                <a:effectLst/>
                <a:uFillTx/>
                <a:latin typeface="Calibri"/>
              </a:defRPr>
            </a:lvl2pPr>
            <a:lvl3pPr lvl="2" algn="l">
              <a:lnSpc>
                <a:spcPct val="100000"/>
              </a:lnSpc>
              <a:spcBef>
                <a:spcPts val="850"/>
              </a:spcBef>
              <a:buClr>
                <a:srgbClr val="FFFFFF"/>
              </a:buClr>
              <a:buSzPct val="45000"/>
              <a:buFont typeface="Wingdings" charset="2"/>
              <a:buChar char=""/>
              <a:defRPr lang="fr-FR" sz="2000" b="0" u="none" strike="noStrike">
                <a:solidFill>
                  <a:srgbClr val="FFFFFF"/>
                </a:solidFill>
                <a:effectLst/>
                <a:uFillTx/>
                <a:latin typeface="Calibri"/>
              </a:defRPr>
            </a:lvl3pPr>
            <a:lvl4pPr lvl="3" algn="l">
              <a:lnSpc>
                <a:spcPct val="100000"/>
              </a:lnSpc>
              <a:spcBef>
                <a:spcPts val="567"/>
              </a:spcBef>
              <a:buClr>
                <a:srgbClr val="FFFFFF"/>
              </a:buClr>
              <a:buSzPct val="75000"/>
              <a:buFont typeface="Symbol" charset="2"/>
              <a:buChar char=""/>
              <a:defRPr lang="fr-FR" sz="2000" b="0" u="none" strike="noStrike">
                <a:solidFill>
                  <a:srgbClr val="FFFFFF"/>
                </a:solidFill>
                <a:effectLst/>
                <a:uFillTx/>
                <a:latin typeface="Calibri"/>
              </a:defRPr>
            </a:lvl4pPr>
            <a:lvl5pPr lvl="4"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5pPr>
            <a:lvl6pPr lvl="5"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6pPr>
            <a:lvl7pPr lvl="6"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7pPr>
          </a:lstStyle>
          <a:p>
            <a:pPr marL="324000" indent="-324000" algn="l">
              <a:lnSpc>
                <a:spcPct val="100000"/>
              </a:lnSpc>
              <a:spcBef>
                <a:spcPts val="1417"/>
              </a:spcBef>
              <a:buClr>
                <a:srgbClr val="FFFFFF"/>
              </a:buClr>
              <a:buSzPct val="45000"/>
              <a:buFont typeface="Wingdings" charset="2"/>
              <a:buChar char=""/>
            </a:pPr>
            <a:r>
              <a:rPr lang="fr-FR" sz="3200" b="0" u="none" strike="noStrike">
                <a:solidFill>
                  <a:srgbClr val="FFFFFF"/>
                </a:solidFill>
                <a:effectLst/>
                <a:uFillTx/>
                <a:latin typeface="Calibri"/>
              </a:rPr>
              <a:t>Click to edit the outline text format</a:t>
            </a:r>
          </a:p>
          <a:p>
            <a:pPr marL="864000" lvl="1" indent="-324000" algn="l">
              <a:lnSpc>
                <a:spcPct val="100000"/>
              </a:lnSpc>
              <a:spcBef>
                <a:spcPts val="1134"/>
              </a:spcBef>
              <a:buClr>
                <a:srgbClr val="FFFFFF"/>
              </a:buClr>
              <a:buSzPct val="75000"/>
              <a:buFont typeface="Symbol" charset="2"/>
              <a:buChar char=""/>
            </a:pPr>
            <a:r>
              <a:rPr lang="fr-FR" sz="2400" b="0" u="none" strike="noStrike">
                <a:solidFill>
                  <a:srgbClr val="FFFFFF"/>
                </a:solidFill>
                <a:effectLst/>
                <a:uFillTx/>
                <a:latin typeface="Calibri"/>
              </a:rPr>
              <a:t>Second Outline Level</a:t>
            </a:r>
          </a:p>
          <a:p>
            <a:pPr marL="1296000" lvl="2" indent="-288000" algn="l">
              <a:lnSpc>
                <a:spcPct val="100000"/>
              </a:lnSpc>
              <a:spcBef>
                <a:spcPts val="850"/>
              </a:spcBef>
              <a:buClr>
                <a:srgbClr val="FFFFFF"/>
              </a:buClr>
              <a:buSzPct val="45000"/>
              <a:buFont typeface="Wingdings" charset="2"/>
              <a:buChar char=""/>
            </a:pPr>
            <a:r>
              <a:rPr lang="fr-FR" sz="2000" b="0" u="none" strike="noStrike">
                <a:solidFill>
                  <a:srgbClr val="FFFFFF"/>
                </a:solidFill>
                <a:effectLst/>
                <a:uFillTx/>
                <a:latin typeface="Calibri"/>
              </a:rPr>
              <a:t>Third Outline Level</a:t>
            </a:r>
          </a:p>
          <a:p>
            <a:pPr marL="1728000" lvl="3" indent="-216000" algn="l">
              <a:lnSpc>
                <a:spcPct val="100000"/>
              </a:lnSpc>
              <a:spcBef>
                <a:spcPts val="567"/>
              </a:spcBef>
              <a:buClr>
                <a:srgbClr val="FFFFFF"/>
              </a:buClr>
              <a:buSzPct val="75000"/>
              <a:buFont typeface="Symbol" charset="2"/>
              <a:buChar char=""/>
            </a:pPr>
            <a:r>
              <a:rPr lang="fr-FR" sz="2000" b="0" u="none" strike="noStrike">
                <a:solidFill>
                  <a:srgbClr val="FFFFFF"/>
                </a:solidFill>
                <a:effectLst/>
                <a:uFillTx/>
                <a:latin typeface="Calibri"/>
              </a:rPr>
              <a:t>Fourth Outline Level</a:t>
            </a:r>
          </a:p>
          <a:p>
            <a:pPr marL="2160000" lvl="4"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Fifth Outline Level</a:t>
            </a:r>
          </a:p>
          <a:p>
            <a:pPr marL="2592000" lvl="5"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Sixth Outline Level</a:t>
            </a:r>
          </a:p>
          <a:p>
            <a:pPr marL="3024000" lvl="6"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Seventh Outline Level</a:t>
            </a:r>
          </a:p>
        </p:txBody>
      </p:sp>
    </p:spTree>
    <p:extLst>
      <p:ext uri="{BB962C8B-B14F-4D97-AF65-F5344CB8AC3E}">
        <p14:creationId xmlns:p14="http://schemas.microsoft.com/office/powerpoint/2010/main" val="3474769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Default 3">
    <p:bg>
      <p:bgPr>
        <a:gradFill rotWithShape="0">
          <a:gsLst>
            <a:gs pos="0">
              <a:srgbClr val="001C48"/>
            </a:gs>
            <a:gs pos="100000">
              <a:srgbClr val="001030"/>
            </a:gs>
          </a:gsLst>
          <a:lin ang="3600000"/>
        </a:gradFill>
        <a:effectLst/>
      </p:bgPr>
    </p:bg>
    <p:spTree>
      <p:nvGrpSpPr>
        <p:cNvPr id="1" name=""/>
        <p:cNvGrpSpPr/>
        <p:nvPr/>
      </p:nvGrpSpPr>
      <p:grpSpPr>
        <a:xfrm>
          <a:off x="0" y="0"/>
          <a:ext cx="0" cy="0"/>
          <a:chOff x="0" y="0"/>
          <a:chExt cx="0" cy="0"/>
        </a:xfrm>
      </p:grpSpPr>
      <p:pic>
        <p:nvPicPr>
          <p:cNvPr id="46" name="Image 45"/>
          <p:cNvPicPr/>
          <p:nvPr/>
        </p:nvPicPr>
        <p:blipFill>
          <a:blip r:embed="rId2"/>
          <a:stretch/>
        </p:blipFill>
        <p:spPr>
          <a:xfrm>
            <a:off x="7358040" y="0"/>
            <a:ext cx="4829040" cy="6852600"/>
          </a:xfrm>
          <a:prstGeom prst="rect">
            <a:avLst/>
          </a:prstGeom>
          <a:noFill/>
          <a:ln w="0">
            <a:noFill/>
          </a:ln>
        </p:spPr>
      </p:pic>
      <p:sp>
        <p:nvSpPr>
          <p:cNvPr id="40" name="Text 5"/>
          <p:cNvSpPr/>
          <p:nvPr/>
        </p:nvSpPr>
        <p:spPr>
          <a:xfrm>
            <a:off x="822600" y="2880360"/>
            <a:ext cx="10536840" cy="136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endParaRPr lang="en-US" sz="4000" b="0" u="none" strike="noStrike">
              <a:solidFill>
                <a:schemeClr val="dk1"/>
              </a:solidFill>
              <a:effectLst/>
              <a:uFillTx/>
              <a:latin typeface="Calibri"/>
            </a:endParaRPr>
          </a:p>
        </p:txBody>
      </p:sp>
      <p:pic>
        <p:nvPicPr>
          <p:cNvPr id="47" name="Image 46"/>
          <p:cNvPicPr/>
          <p:nvPr/>
        </p:nvPicPr>
        <p:blipFill>
          <a:blip r:embed="rId3"/>
          <a:stretch/>
        </p:blipFill>
        <p:spPr>
          <a:xfrm>
            <a:off x="4159800" y="273600"/>
            <a:ext cx="3755160" cy="1074960"/>
          </a:xfrm>
          <a:prstGeom prst="rect">
            <a:avLst/>
          </a:prstGeom>
          <a:noFill/>
          <a:ln w="0">
            <a:noFill/>
          </a:ln>
        </p:spPr>
      </p:pic>
      <p:sp>
        <p:nvSpPr>
          <p:cNvPr id="42" name="Text 5"/>
          <p:cNvSpPr/>
          <p:nvPr/>
        </p:nvSpPr>
        <p:spPr>
          <a:xfrm>
            <a:off x="822960" y="396000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FFFFFF"/>
              </a:solidFill>
              <a:effectLst/>
              <a:uFillTx/>
              <a:latin typeface="Arial"/>
            </a:endParaRPr>
          </a:p>
        </p:txBody>
      </p:sp>
      <p:sp>
        <p:nvSpPr>
          <p:cNvPr id="43" name="Text 5"/>
          <p:cNvSpPr/>
          <p:nvPr/>
        </p:nvSpPr>
        <p:spPr>
          <a:xfrm>
            <a:off x="1980000" y="121104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gn="ctr" defTabSz="914400">
              <a:lnSpc>
                <a:spcPct val="100000"/>
              </a:lnSpc>
              <a:tabLst>
                <a:tab pos="0" algn="l"/>
              </a:tabLst>
            </a:pPr>
            <a:r>
              <a:rPr lang="en-US" sz="1800" b="0" u="none" strike="noStrike">
                <a:solidFill>
                  <a:srgbClr val="FFFFFF"/>
                </a:solidFill>
                <a:effectLst/>
                <a:uFillTx/>
                <a:latin typeface="Cambria"/>
                <a:ea typeface="Calibri"/>
              </a:rPr>
              <a:t>Maison du quantique Grand Est</a:t>
            </a:r>
            <a:endParaRPr lang="fr-FR" sz="1800" b="0" u="none" strike="noStrike">
              <a:solidFill>
                <a:srgbClr val="FFFFFF"/>
              </a:solidFill>
              <a:effectLst/>
              <a:uFillTx/>
              <a:latin typeface="Arial"/>
            </a:endParaRPr>
          </a:p>
        </p:txBody>
      </p:sp>
      <p:sp>
        <p:nvSpPr>
          <p:cNvPr id="44" name="PlaceHolder 1"/>
          <p:cNvSpPr>
            <a:spLocks noGrp="1"/>
          </p:cNvSpPr>
          <p:nvPr>
            <p:ph type="title"/>
          </p:nvPr>
        </p:nvSpPr>
        <p:spPr>
          <a:xfrm>
            <a:off x="609480" y="273600"/>
            <a:ext cx="10971360" cy="1143720"/>
          </a:xfrm>
          <a:prstGeom prst="rect">
            <a:avLst/>
          </a:prstGeom>
          <a:noFill/>
          <a:ln w="0">
            <a:noFill/>
          </a:ln>
        </p:spPr>
        <p:txBody>
          <a:bodyPr lIns="0" tIns="0" rIns="0" bIns="0" anchor="ctr">
            <a:noAutofit/>
          </a:bodyPr>
          <a:lstStyle>
            <a:lvl1pPr indent="0" algn="l">
              <a:lnSpc>
                <a:spcPct val="100000"/>
              </a:lnSpc>
              <a:buNone/>
              <a:tabLst>
                <a:tab pos="0" algn="l"/>
              </a:tabLst>
              <a:defRPr lang="fr-FR" sz="1800" b="0" u="none" strike="noStrike">
                <a:solidFill>
                  <a:srgbClr val="FFFFFF"/>
                </a:solidFill>
                <a:effectLst/>
                <a:uFillTx/>
                <a:latin typeface="Calibri"/>
              </a:defRPr>
            </a:lvl1pPr>
          </a:lstStyle>
          <a:p>
            <a:pPr indent="0" algn="l">
              <a:lnSpc>
                <a:spcPct val="100000"/>
              </a:lnSpc>
              <a:buNone/>
              <a:tabLst>
                <a:tab pos="0" algn="l"/>
              </a:tabLst>
            </a:pPr>
            <a:r>
              <a:rPr lang="fr-FR" sz="1800" b="0" u="none" strike="noStrike">
                <a:solidFill>
                  <a:srgbClr val="FFFFFF"/>
                </a:solidFill>
                <a:effectLst/>
                <a:uFillTx/>
                <a:latin typeface="Calibri"/>
              </a:rPr>
              <a:t>Click to edit the title text format</a:t>
            </a:r>
          </a:p>
        </p:txBody>
      </p:sp>
      <p:sp>
        <p:nvSpPr>
          <p:cNvPr id="45" name="PlaceHolder 2"/>
          <p:cNvSpPr>
            <a:spLocks noGrp="1"/>
          </p:cNvSpPr>
          <p:nvPr>
            <p:ph type="body"/>
          </p:nvPr>
        </p:nvSpPr>
        <p:spPr>
          <a:xfrm>
            <a:off x="609480" y="1604520"/>
            <a:ext cx="10971360" cy="3976200"/>
          </a:xfrm>
          <a:prstGeom prst="rect">
            <a:avLst/>
          </a:prstGeom>
          <a:noFill/>
          <a:ln w="0">
            <a:noFill/>
          </a:ln>
        </p:spPr>
        <p:txBody>
          <a:bodyPr lIns="0" tIns="0" rIns="0" bIns="0" anchor="t">
            <a:normAutofit/>
          </a:bodyPr>
          <a:lstStyle>
            <a:lvl1pPr algn="l">
              <a:lnSpc>
                <a:spcPct val="100000"/>
              </a:lnSpc>
              <a:spcBef>
                <a:spcPts val="1417"/>
              </a:spcBef>
              <a:buClr>
                <a:srgbClr val="FFFFFF"/>
              </a:buClr>
              <a:buSzPct val="45000"/>
              <a:buFont typeface="Wingdings" charset="2"/>
              <a:buChar char=""/>
              <a:defRPr lang="fr-FR" sz="3200" b="0" u="none" strike="noStrike">
                <a:solidFill>
                  <a:srgbClr val="FFFFFF"/>
                </a:solidFill>
                <a:effectLst/>
                <a:uFillTx/>
                <a:latin typeface="Calibri"/>
              </a:defRPr>
            </a:lvl1pPr>
            <a:lvl2pPr lvl="1" algn="l">
              <a:lnSpc>
                <a:spcPct val="100000"/>
              </a:lnSpc>
              <a:spcBef>
                <a:spcPts val="1134"/>
              </a:spcBef>
              <a:buClr>
                <a:srgbClr val="FFFFFF"/>
              </a:buClr>
              <a:buSzPct val="75000"/>
              <a:buFont typeface="Symbol" charset="2"/>
              <a:buChar char=""/>
              <a:defRPr lang="fr-FR" sz="2400" b="0" u="none" strike="noStrike">
                <a:solidFill>
                  <a:srgbClr val="FFFFFF"/>
                </a:solidFill>
                <a:effectLst/>
                <a:uFillTx/>
                <a:latin typeface="Calibri"/>
              </a:defRPr>
            </a:lvl2pPr>
            <a:lvl3pPr lvl="2" algn="l">
              <a:lnSpc>
                <a:spcPct val="100000"/>
              </a:lnSpc>
              <a:spcBef>
                <a:spcPts val="850"/>
              </a:spcBef>
              <a:buClr>
                <a:srgbClr val="FFFFFF"/>
              </a:buClr>
              <a:buSzPct val="45000"/>
              <a:buFont typeface="Wingdings" charset="2"/>
              <a:buChar char=""/>
              <a:defRPr lang="fr-FR" sz="2000" b="0" u="none" strike="noStrike">
                <a:solidFill>
                  <a:srgbClr val="FFFFFF"/>
                </a:solidFill>
                <a:effectLst/>
                <a:uFillTx/>
                <a:latin typeface="Calibri"/>
              </a:defRPr>
            </a:lvl3pPr>
            <a:lvl4pPr lvl="3" algn="l">
              <a:lnSpc>
                <a:spcPct val="100000"/>
              </a:lnSpc>
              <a:spcBef>
                <a:spcPts val="567"/>
              </a:spcBef>
              <a:buClr>
                <a:srgbClr val="FFFFFF"/>
              </a:buClr>
              <a:buSzPct val="75000"/>
              <a:buFont typeface="Symbol" charset="2"/>
              <a:buChar char=""/>
              <a:defRPr lang="fr-FR" sz="2000" b="0" u="none" strike="noStrike">
                <a:solidFill>
                  <a:srgbClr val="FFFFFF"/>
                </a:solidFill>
                <a:effectLst/>
                <a:uFillTx/>
                <a:latin typeface="Calibri"/>
              </a:defRPr>
            </a:lvl4pPr>
            <a:lvl5pPr lvl="4"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5pPr>
            <a:lvl6pPr lvl="5"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6pPr>
            <a:lvl7pPr lvl="6" algn="l">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defRPr>
            </a:lvl7pPr>
          </a:lstStyle>
          <a:p>
            <a:pPr marL="324000" indent="-324000" algn="l">
              <a:lnSpc>
                <a:spcPct val="100000"/>
              </a:lnSpc>
              <a:spcBef>
                <a:spcPts val="1417"/>
              </a:spcBef>
              <a:buClr>
                <a:srgbClr val="FFFFFF"/>
              </a:buClr>
              <a:buSzPct val="45000"/>
              <a:buFont typeface="Wingdings" charset="2"/>
              <a:buChar char=""/>
            </a:pPr>
            <a:r>
              <a:rPr lang="fr-FR" sz="3200" b="0" u="none" strike="noStrike">
                <a:solidFill>
                  <a:srgbClr val="FFFFFF"/>
                </a:solidFill>
                <a:effectLst/>
                <a:uFillTx/>
                <a:latin typeface="Calibri"/>
              </a:rPr>
              <a:t>Click to edit the outline text format</a:t>
            </a:r>
          </a:p>
          <a:p>
            <a:pPr marL="864000" lvl="1" indent="-324000" algn="l">
              <a:lnSpc>
                <a:spcPct val="100000"/>
              </a:lnSpc>
              <a:spcBef>
                <a:spcPts val="1134"/>
              </a:spcBef>
              <a:buClr>
                <a:srgbClr val="FFFFFF"/>
              </a:buClr>
              <a:buSzPct val="75000"/>
              <a:buFont typeface="Symbol" charset="2"/>
              <a:buChar char=""/>
            </a:pPr>
            <a:r>
              <a:rPr lang="fr-FR" sz="2400" b="0" u="none" strike="noStrike">
                <a:solidFill>
                  <a:srgbClr val="FFFFFF"/>
                </a:solidFill>
                <a:effectLst/>
                <a:uFillTx/>
                <a:latin typeface="Calibri"/>
              </a:rPr>
              <a:t>Second Outline Level</a:t>
            </a:r>
          </a:p>
          <a:p>
            <a:pPr marL="1296000" lvl="2" indent="-288000" algn="l">
              <a:lnSpc>
                <a:spcPct val="100000"/>
              </a:lnSpc>
              <a:spcBef>
                <a:spcPts val="850"/>
              </a:spcBef>
              <a:buClr>
                <a:srgbClr val="FFFFFF"/>
              </a:buClr>
              <a:buSzPct val="45000"/>
              <a:buFont typeface="Wingdings" charset="2"/>
              <a:buChar char=""/>
            </a:pPr>
            <a:r>
              <a:rPr lang="fr-FR" sz="2000" b="0" u="none" strike="noStrike">
                <a:solidFill>
                  <a:srgbClr val="FFFFFF"/>
                </a:solidFill>
                <a:effectLst/>
                <a:uFillTx/>
                <a:latin typeface="Calibri"/>
              </a:rPr>
              <a:t>Third Outline Level</a:t>
            </a:r>
          </a:p>
          <a:p>
            <a:pPr marL="1728000" lvl="3" indent="-216000" algn="l">
              <a:lnSpc>
                <a:spcPct val="100000"/>
              </a:lnSpc>
              <a:spcBef>
                <a:spcPts val="567"/>
              </a:spcBef>
              <a:buClr>
                <a:srgbClr val="FFFFFF"/>
              </a:buClr>
              <a:buSzPct val="75000"/>
              <a:buFont typeface="Symbol" charset="2"/>
              <a:buChar char=""/>
            </a:pPr>
            <a:r>
              <a:rPr lang="fr-FR" sz="2000" b="0" u="none" strike="noStrike">
                <a:solidFill>
                  <a:srgbClr val="FFFFFF"/>
                </a:solidFill>
                <a:effectLst/>
                <a:uFillTx/>
                <a:latin typeface="Calibri"/>
              </a:rPr>
              <a:t>Fourth Outline Level</a:t>
            </a:r>
          </a:p>
          <a:p>
            <a:pPr marL="2160000" lvl="4"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Fifth Outline Level</a:t>
            </a:r>
          </a:p>
          <a:p>
            <a:pPr marL="2592000" lvl="5"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Sixth Outline Level</a:t>
            </a:r>
          </a:p>
          <a:p>
            <a:pPr marL="3024000" lvl="6" indent="-216000" algn="l">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rPr>
              <a:t>Seventh Outline Level</a:t>
            </a:r>
          </a:p>
        </p:txBody>
      </p:sp>
    </p:spTree>
    <p:extLst>
      <p:ext uri="{BB962C8B-B14F-4D97-AF65-F5344CB8AC3E}">
        <p14:creationId xmlns:p14="http://schemas.microsoft.com/office/powerpoint/2010/main" val="9445625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descr="Place imagery here">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97588"/>
          </a:xfrm>
          <a:solidFill>
            <a:srgbClr val="E0E0E0"/>
          </a:solidFill>
        </p:spPr>
        <p:txBody>
          <a:bodyPr anchor="ctr"/>
          <a:lstStyle>
            <a:lvl1pPr algn="ctr">
              <a:defRPr>
                <a:solidFill>
                  <a:schemeClr val="accent5"/>
                </a:solidFill>
              </a:defRPr>
            </a:lvl1pPr>
          </a:lstStyle>
          <a:p>
            <a:r>
              <a:rPr lang="en-US" dirty="0"/>
              <a:t>Place imagery here</a:t>
            </a:r>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287963" y="6083300"/>
            <a:ext cx="2470906" cy="53714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3335316" y="6083300"/>
            <a:ext cx="2473384" cy="53850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4" name="Picture 3" descr="IBM 8-bar logo">
            <a:extLst>
              <a:ext uri="{FF2B5EF4-FFF2-40B4-BE49-F238E27FC236}">
                <a16:creationId xmlns:a16="http://schemas.microsoft.com/office/drawing/2014/main" id="{09935B61-CCB4-2F0F-6720-2DE3FDE1A05B}"/>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10" name="Title 1">
            <a:extLst>
              <a:ext uri="{FF2B5EF4-FFF2-40B4-BE49-F238E27FC236}">
                <a16:creationId xmlns:a16="http://schemas.microsoft.com/office/drawing/2014/main" id="{3F3BE6BB-D7C0-3C9B-44F9-5D564E48D8B6}"/>
              </a:ext>
            </a:extLst>
          </p:cNvPr>
          <p:cNvSpPr>
            <a:spLocks noGrp="1"/>
          </p:cNvSpPr>
          <p:nvPr>
            <p:ph type="title"/>
          </p:nvPr>
        </p:nvSpPr>
        <p:spPr>
          <a:xfrm>
            <a:off x="287963" y="155575"/>
            <a:ext cx="5049878" cy="3654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399336636"/>
      </p:ext>
    </p:extLst>
  </p:cSld>
  <p:clrMapOvr>
    <a:masterClrMapping/>
  </p:clrMapOvr>
  <p:transition spd="med"/>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descr="Blue 10 full slide background ">
            <a:extLst>
              <a:ext uri="{FF2B5EF4-FFF2-40B4-BE49-F238E27FC236}">
                <a16:creationId xmlns:a16="http://schemas.microsoft.com/office/drawing/2014/main" id="{8D23798D-A03E-2BC6-136A-14C1E387E723}"/>
              </a:ext>
            </a:extLst>
          </p:cNvPr>
          <p:cNvSpPr/>
          <p:nvPr userDrawn="1"/>
        </p:nvSpPr>
        <p:spPr bwMode="auto">
          <a:xfrm>
            <a:off x="0" y="0"/>
            <a:ext cx="12192000" cy="6097588"/>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dirty="0">
              <a:ln>
                <a:noFill/>
              </a:ln>
              <a:solidFill>
                <a:schemeClr val="bg1"/>
              </a:solidFill>
              <a:effectLst/>
              <a:latin typeface="+mn-lt"/>
            </a:endParaRPr>
          </a:p>
        </p:txBody>
      </p:sp>
      <p:pic>
        <p:nvPicPr>
          <p:cNvPr id="7" name="Picture 6" descr="IBM 8-bar logo">
            <a:extLst>
              <a:ext uri="{FF2B5EF4-FFF2-40B4-BE49-F238E27FC236}">
                <a16:creationId xmlns:a16="http://schemas.microsoft.com/office/drawing/2014/main" id="{B4B109D8-FCAE-74D0-0B39-85BF626C84C5}"/>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8" name="Text Placeholder 6">
            <a:extLst>
              <a:ext uri="{FF2B5EF4-FFF2-40B4-BE49-F238E27FC236}">
                <a16:creationId xmlns:a16="http://schemas.microsoft.com/office/drawing/2014/main" id="{A9FACBA3-656A-1C9D-A350-7759736DCC4B}"/>
              </a:ext>
            </a:extLst>
          </p:cNvPr>
          <p:cNvSpPr>
            <a:spLocks noGrp="1"/>
          </p:cNvSpPr>
          <p:nvPr>
            <p:ph type="body" sz="quarter" idx="12"/>
          </p:nvPr>
        </p:nvSpPr>
        <p:spPr>
          <a:xfrm>
            <a:off x="287963" y="6083300"/>
            <a:ext cx="2470906" cy="53714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5">
            <a:extLst>
              <a:ext uri="{FF2B5EF4-FFF2-40B4-BE49-F238E27FC236}">
                <a16:creationId xmlns:a16="http://schemas.microsoft.com/office/drawing/2014/main" id="{FA47F09F-F9D8-7B01-E53E-EE9451C6A6EB}"/>
              </a:ext>
            </a:extLst>
          </p:cNvPr>
          <p:cNvSpPr>
            <a:spLocks noGrp="1"/>
          </p:cNvSpPr>
          <p:nvPr>
            <p:ph type="body" sz="quarter" idx="13"/>
          </p:nvPr>
        </p:nvSpPr>
        <p:spPr>
          <a:xfrm>
            <a:off x="3335316" y="6083300"/>
            <a:ext cx="2473384" cy="53850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itle 1">
            <a:extLst>
              <a:ext uri="{FF2B5EF4-FFF2-40B4-BE49-F238E27FC236}">
                <a16:creationId xmlns:a16="http://schemas.microsoft.com/office/drawing/2014/main" id="{B8FFB679-F0FF-1DD1-8243-9D4ADEF3889F}"/>
              </a:ext>
            </a:extLst>
          </p:cNvPr>
          <p:cNvSpPr>
            <a:spLocks noGrp="1"/>
          </p:cNvSpPr>
          <p:nvPr>
            <p:ph type="title"/>
          </p:nvPr>
        </p:nvSpPr>
        <p:spPr>
          <a:xfrm>
            <a:off x="287963" y="155575"/>
            <a:ext cx="5049878" cy="3654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3628966553"/>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E4F73B63-FCC7-DAFC-5E97-E0D29B2DBF2C}"/>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8" name="Title 1">
            <a:extLst>
              <a:ext uri="{FF2B5EF4-FFF2-40B4-BE49-F238E27FC236}">
                <a16:creationId xmlns:a16="http://schemas.microsoft.com/office/drawing/2014/main" id="{31EEBBCD-6628-78CD-1209-20B2834A647D}"/>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1048813715"/>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plain, label">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7963" y="6239574"/>
            <a:ext cx="5518504" cy="381000"/>
          </a:xfrm>
        </p:spPr>
        <p:txBody>
          <a:bodyPr anchor="b"/>
          <a:lstStyle>
            <a:lvl1pPr>
              <a:lnSpc>
                <a:spcPct val="110000"/>
              </a:lnSpc>
              <a:spcBef>
                <a:spcPts val="0"/>
              </a:spcBef>
              <a:defRPr sz="1400">
                <a:solidFill>
                  <a:schemeClr val="tx1"/>
                </a:solidFill>
              </a:defRPr>
            </a:lvl1pPr>
          </a:lstStyle>
          <a:p>
            <a:pPr lvl="0"/>
            <a:r>
              <a:rPr lang="en-GB"/>
              <a:t>Click to edit Master text styles</a:t>
            </a:r>
          </a:p>
        </p:txBody>
      </p:sp>
      <p:pic>
        <p:nvPicPr>
          <p:cNvPr id="4" name="Picture 3" descr="IBM 8-bar logo">
            <a:extLst>
              <a:ext uri="{FF2B5EF4-FFF2-40B4-BE49-F238E27FC236}">
                <a16:creationId xmlns:a16="http://schemas.microsoft.com/office/drawing/2014/main" id="{81A5AEF9-6465-6773-9724-1305F8245375}"/>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10" name="Title 1">
            <a:extLst>
              <a:ext uri="{FF2B5EF4-FFF2-40B4-BE49-F238E27FC236}">
                <a16:creationId xmlns:a16="http://schemas.microsoft.com/office/drawing/2014/main" id="{D0F40089-D6C5-B905-B7FE-24BFF3580F12}"/>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53023978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5750"/>
            <a:ext cx="5520847" cy="6289332"/>
          </a:xfrm>
          <a:solidFill>
            <a:srgbClr val="E0E0E0"/>
          </a:solidFill>
        </p:spPr>
        <p:txBody>
          <a:bodyPr anchor="ctr"/>
          <a:lstStyle>
            <a:lvl1pPr algn="ctr">
              <a:defRPr>
                <a:solidFill>
                  <a:schemeClr val="accent5"/>
                </a:solidFill>
              </a:defRPr>
            </a:lvl1pPr>
          </a:lstStyle>
          <a:p>
            <a:r>
              <a:rPr lang="en-US" dirty="0"/>
              <a:t>Place imagery here</a:t>
            </a:r>
          </a:p>
        </p:txBody>
      </p:sp>
      <p:pic>
        <p:nvPicPr>
          <p:cNvPr id="3" name="Picture 2" descr="IBM 8-bar logo">
            <a:extLst>
              <a:ext uri="{FF2B5EF4-FFF2-40B4-BE49-F238E27FC236}">
                <a16:creationId xmlns:a16="http://schemas.microsoft.com/office/drawing/2014/main" id="{5C99EA1F-50F2-8D44-9784-4C9D55555354}"/>
              </a:ext>
            </a:extLst>
          </p:cNvPr>
          <p:cNvPicPr>
            <a:picLocks noChangeAspect="1"/>
          </p:cNvPicPr>
          <p:nvPr userDrawn="1"/>
        </p:nvPicPr>
        <p:blipFill>
          <a:blip r:embed="rId2"/>
          <a:stretch>
            <a:fillRect/>
          </a:stretch>
        </p:blipFill>
        <p:spPr>
          <a:xfrm>
            <a:off x="290006" y="6288882"/>
            <a:ext cx="769062" cy="286200"/>
          </a:xfrm>
          <a:prstGeom prst="rect">
            <a:avLst/>
          </a:prstGeom>
        </p:spPr>
      </p:pic>
      <p:sp>
        <p:nvSpPr>
          <p:cNvPr id="6" name="Title 1">
            <a:extLst>
              <a:ext uri="{FF2B5EF4-FFF2-40B4-BE49-F238E27FC236}">
                <a16:creationId xmlns:a16="http://schemas.microsoft.com/office/drawing/2014/main" id="{EC22CE22-4A72-C394-2534-3F9CEE594205}"/>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114862931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 imagery, half, label">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7963" y="288036"/>
            <a:ext cx="5049180" cy="285750"/>
          </a:xfrm>
        </p:spPr>
        <p:txBody>
          <a:bodyPr/>
          <a:lstStyle>
            <a:lvl1pPr>
              <a:spcBef>
                <a:spcPts val="0"/>
              </a:spcBef>
              <a:defRPr sz="1400">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GB"/>
              <a:t>Click to edit Master text styles</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63" y="756000"/>
            <a:ext cx="5049180" cy="4573588"/>
          </a:xfrm>
        </p:spPr>
        <p:txBody>
          <a:bodyPr/>
          <a:lstStyle>
            <a:lvl1pPr>
              <a:lnSpc>
                <a:spcPct val="100000"/>
              </a:lnSpc>
              <a:defRPr sz="4199">
                <a:solidFill>
                  <a:schemeClr val="tx2"/>
                </a:solidFill>
              </a:defRPr>
            </a:lvl1pPr>
          </a:lstStyle>
          <a:p>
            <a:r>
              <a:rPr lang="en-GB"/>
              <a:t>Click to edit Master title style</a:t>
            </a:r>
            <a:endParaRPr lang="en-US" dirty="0"/>
          </a:p>
        </p:txBody>
      </p:sp>
      <p:pic>
        <p:nvPicPr>
          <p:cNvPr id="3" name="Picture 2" descr="IBM 8-bar logo">
            <a:extLst>
              <a:ext uri="{FF2B5EF4-FFF2-40B4-BE49-F238E27FC236}">
                <a16:creationId xmlns:a16="http://schemas.microsoft.com/office/drawing/2014/main" id="{0A3BE97F-BB78-DA67-3A9B-B2FBFA0DFC6D}"/>
              </a:ext>
            </a:extLst>
          </p:cNvPr>
          <p:cNvPicPr>
            <a:picLocks noChangeAspect="1"/>
          </p:cNvPicPr>
          <p:nvPr userDrawn="1"/>
        </p:nvPicPr>
        <p:blipFill>
          <a:blip r:embed="rId2"/>
          <a:stretch>
            <a:fillRect/>
          </a:stretch>
        </p:blipFill>
        <p:spPr>
          <a:xfrm>
            <a:off x="290006" y="6288882"/>
            <a:ext cx="769062" cy="286200"/>
          </a:xfrm>
          <a:prstGeom prst="rect">
            <a:avLst/>
          </a:prstGeom>
        </p:spPr>
      </p:pic>
      <p:sp>
        <p:nvSpPr>
          <p:cNvPr id="6" name="Picture Placeholder 6" descr="Place imagery here">
            <a:extLst>
              <a:ext uri="{FF2B5EF4-FFF2-40B4-BE49-F238E27FC236}">
                <a16:creationId xmlns:a16="http://schemas.microsoft.com/office/drawing/2014/main" id="{54AE768F-E6B1-F789-5E61-E59B3DBA779A}"/>
              </a:ext>
            </a:extLst>
          </p:cNvPr>
          <p:cNvSpPr>
            <a:spLocks noGrp="1"/>
          </p:cNvSpPr>
          <p:nvPr>
            <p:ph type="pic" sz="quarter" idx="12" hasCustomPrompt="1"/>
          </p:nvPr>
        </p:nvSpPr>
        <p:spPr>
          <a:xfrm>
            <a:off x="6380919" y="284957"/>
            <a:ext cx="5520847" cy="6290125"/>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2019985331"/>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2470717" cy="2105025"/>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2506" y="287338"/>
            <a:ext cx="2476178" cy="5808659"/>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7337"/>
            <a:ext cx="2470622" cy="5810250"/>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7963" y="6408000"/>
            <a:ext cx="2477765" cy="190500"/>
          </a:xfrm>
        </p:spPr>
        <p:txBody>
          <a:bodyPr/>
          <a:lstStyle/>
          <a:p>
            <a:endParaRPr lang="en-US" dirty="0"/>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39343062"/>
      </p:ext>
    </p:extLst>
  </p:cSld>
  <p:clrMapOvr>
    <a:masterClrMapping/>
  </p:clrMapOvr>
  <p:transition spd="med"/>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5517527" cy="1331913"/>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42F412B5-726F-373A-86F7-2FBA60F14014}"/>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6E2B1415-A9D9-645B-4DF0-7D16976DF72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408727351"/>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963" y="154800"/>
            <a:ext cx="8569797" cy="4416425"/>
          </a:xfrm>
        </p:spPr>
        <p:txBody>
          <a:bodyPr/>
          <a:lstStyle>
            <a:lvl1pPr>
              <a:defRPr sz="8398" b="0" i="0">
                <a:solidFill>
                  <a:schemeClr val="tx2"/>
                </a:solidFill>
                <a:latin typeface="IBM Plex Sans ExtLt" panose="020B0303050203000203" pitchFamily="34" charset="0"/>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B98A3D4B-A3E1-0D38-F80E-1D86FCFA4DAE}"/>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3CF46425-C9F2-46CE-AAEE-89D8A19E0F2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134781659"/>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4953942" cy="2104835"/>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89168" y="192024"/>
            <a:ext cx="5520318" cy="4389247"/>
          </a:xfrm>
        </p:spPr>
        <p:txBody>
          <a:bodyPr/>
          <a:lstStyle>
            <a:lvl1pPr>
              <a:lnSpc>
                <a:spcPct val="100000"/>
              </a:lnSpc>
              <a:spcBef>
                <a:spcPts val="0"/>
              </a:spcBef>
              <a:defRPr sz="3399">
                <a:solidFill>
                  <a:schemeClr val="tx2"/>
                </a:solidFill>
              </a:defRPr>
            </a:lvl1pPr>
            <a:lvl2pPr marL="292549" indent="-292549">
              <a:lnSpc>
                <a:spcPct val="100000"/>
              </a:lnSpc>
              <a:spcBef>
                <a:spcPts val="0"/>
              </a:spcBef>
              <a:defRPr sz="3399">
                <a:solidFill>
                  <a:schemeClr val="tx2"/>
                </a:solidFill>
              </a:defRPr>
            </a:lvl2pPr>
            <a:lvl3pPr marL="548530" indent="-292549">
              <a:lnSpc>
                <a:spcPct val="100000"/>
              </a:lnSpc>
              <a:spcBef>
                <a:spcPts val="0"/>
              </a:spcBef>
              <a:defRPr sz="3399">
                <a:solidFill>
                  <a:schemeClr val="tx2"/>
                </a:solidFill>
              </a:defRPr>
            </a:lvl3pPr>
            <a:lvl4pPr marL="877648">
              <a:lnSpc>
                <a:spcPct val="100000"/>
              </a:lnSpc>
              <a:spcBef>
                <a:spcPts val="0"/>
              </a:spcBef>
              <a:defRPr sz="3399">
                <a:solidFill>
                  <a:schemeClr val="tx2"/>
                </a:solidFill>
              </a:defRPr>
            </a:lvl4pPr>
            <a:lvl5pPr>
              <a:lnSpc>
                <a:spcPct val="100000"/>
              </a:lnSpc>
              <a:spcBef>
                <a:spcPts val="0"/>
              </a:spcBef>
              <a:defRPr sz="3199"/>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20FC8337-4A61-6950-CEE5-DDB270D10746}"/>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F8F57643-D39B-662E-5D14-6D9BFA200F3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336380168"/>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949EB6B2-A4A6-F162-D0FE-417694FC70FD}"/>
              </a:ext>
            </a:extLst>
          </p:cNvPr>
          <p:cNvSpPr>
            <a:spLocks noGrp="1"/>
          </p:cNvSpPr>
          <p:nvPr>
            <p:ph type="ftr" sz="quarter" idx="18"/>
          </p:nvPr>
        </p:nvSpPr>
        <p:spPr>
          <a:xfrm>
            <a:off x="287963" y="6408000"/>
            <a:ext cx="2471416" cy="190500"/>
          </a:xfrm>
        </p:spPr>
        <p:txBody>
          <a:bodyPr/>
          <a:lstStyle/>
          <a:p>
            <a:endParaRPr lang="en-US" dirty="0"/>
          </a:p>
        </p:txBody>
      </p:sp>
      <p:sp>
        <p:nvSpPr>
          <p:cNvPr id="6" name="Slide Number">
            <a:extLst>
              <a:ext uri="{FF2B5EF4-FFF2-40B4-BE49-F238E27FC236}">
                <a16:creationId xmlns:a16="http://schemas.microsoft.com/office/drawing/2014/main" id="{4DAC6A96-E5C9-E8BD-2383-92616744093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9" name="Text Placeholder 8">
            <a:extLst>
              <a:ext uri="{FF2B5EF4-FFF2-40B4-BE49-F238E27FC236}">
                <a16:creationId xmlns:a16="http://schemas.microsoft.com/office/drawing/2014/main" id="{E0CC16BE-B09A-0C84-8A0B-5FE3F85FB19B}"/>
              </a:ext>
            </a:extLst>
          </p:cNvPr>
          <p:cNvSpPr>
            <a:spLocks noGrp="1"/>
          </p:cNvSpPr>
          <p:nvPr>
            <p:ph type="body" sz="quarter" idx="19"/>
          </p:nvPr>
        </p:nvSpPr>
        <p:spPr>
          <a:xfrm>
            <a:off x="287963" y="154800"/>
            <a:ext cx="7323771" cy="5178133"/>
          </a:xfrm>
        </p:spPr>
        <p:txBody>
          <a:bodyPr/>
          <a:lstStyle>
            <a:lvl1pPr>
              <a:lnSpc>
                <a:spcPct val="100000"/>
              </a:lnSpc>
              <a:defRPr sz="4199"/>
            </a:lvl1pPr>
          </a:lstStyle>
          <a:p>
            <a:pPr lvl="0"/>
            <a:r>
              <a:rPr lang="en-GB"/>
              <a:t>Click to edit Master text styles</a:t>
            </a:r>
          </a:p>
        </p:txBody>
      </p:sp>
    </p:spTree>
    <p:extLst>
      <p:ext uri="{BB962C8B-B14F-4D97-AF65-F5344CB8AC3E}">
        <p14:creationId xmlns:p14="http://schemas.microsoft.com/office/powerpoint/2010/main" val="398846422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7963" y="288036"/>
            <a:ext cx="3811091" cy="3521964"/>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7962" y="4814111"/>
            <a:ext cx="5524575" cy="1676533"/>
          </a:xfrm>
        </p:spPr>
        <p:txBody>
          <a:bodyPr anchor="b"/>
          <a:lstStyle>
            <a:lvl1pPr>
              <a:lnSpc>
                <a:spcPct val="90000"/>
              </a:lnSpc>
              <a:spcBef>
                <a:spcPts val="0"/>
              </a:spcBef>
              <a:defRPr sz="12597" b="0" i="0">
                <a:solidFill>
                  <a:schemeClr val="accent1"/>
                </a:solidFill>
                <a:latin typeface="IBM Plex Sans ExtLt" panose="020B0303050203000203" pitchFamily="34" charset="0"/>
              </a:defRPr>
            </a:lvl1pPr>
          </a:lstStyle>
          <a:p>
            <a:r>
              <a:rPr lang="en-US" dirty="0"/>
              <a:t>↗︎00M</a:t>
            </a:r>
          </a:p>
        </p:txBody>
      </p:sp>
      <p:cxnSp>
        <p:nvCxnSpPr>
          <p:cNvPr id="9" name="Straight Connector 8" descr="Vertical column divider">
            <a:extLst>
              <a:ext uri="{FF2B5EF4-FFF2-40B4-BE49-F238E27FC236}">
                <a16:creationId xmlns:a16="http://schemas.microsoft.com/office/drawing/2014/main" id="{1C44518A-7FBB-67DA-E35B-8BC0AAFC6062}"/>
              </a:ext>
            </a:extLst>
          </p:cNvPr>
          <p:cNvCxnSpPr>
            <a:cxnSpLocks/>
          </p:cNvCxnSpPr>
          <p:nvPr userDrawn="1"/>
        </p:nvCxnSpPr>
        <p:spPr bwMode="auto">
          <a:xfrm>
            <a:off x="6096000" y="284956"/>
            <a:ext cx="0" cy="5812631"/>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9168" y="288036"/>
            <a:ext cx="3809504" cy="3521964"/>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89168" y="4814111"/>
            <a:ext cx="5523781" cy="1677147"/>
          </a:xfrm>
        </p:spPr>
        <p:txBody>
          <a:bodyPr anchor="b"/>
          <a:lstStyle>
            <a:lvl1pPr>
              <a:lnSpc>
                <a:spcPct val="90000"/>
              </a:lnSpc>
              <a:spcBef>
                <a:spcPts val="0"/>
              </a:spcBef>
              <a:defRPr sz="12597" b="0" i="0">
                <a:solidFill>
                  <a:schemeClr val="accent1"/>
                </a:solidFill>
                <a:latin typeface="IBM Plex Sans ExtLt" panose="020B0303050203000203" pitchFamily="34" charset="0"/>
              </a:defRPr>
            </a:lvl1pPr>
          </a:lstStyle>
          <a:p>
            <a:r>
              <a:rPr lang="en-US" dirty="0"/>
              <a:t>+00%</a:t>
            </a:r>
          </a:p>
        </p:txBody>
      </p:sp>
      <p:sp>
        <p:nvSpPr>
          <p:cNvPr id="2" name="Footer Placeholder 3">
            <a:extLst>
              <a:ext uri="{FF2B5EF4-FFF2-40B4-BE49-F238E27FC236}">
                <a16:creationId xmlns:a16="http://schemas.microsoft.com/office/drawing/2014/main" id="{21A64AF3-E67B-E80B-A5D3-6B3533C87F91}"/>
              </a:ext>
            </a:extLst>
          </p:cNvPr>
          <p:cNvSpPr>
            <a:spLocks noGrp="1"/>
          </p:cNvSpPr>
          <p:nvPr>
            <p:ph type="ftr" sz="quarter" idx="18"/>
          </p:nvPr>
        </p:nvSpPr>
        <p:spPr>
          <a:xfrm>
            <a:off x="287963" y="6408000"/>
            <a:ext cx="2477765" cy="190500"/>
          </a:xfrm>
        </p:spPr>
        <p:txBody>
          <a:bodyPr/>
          <a:lstStyle/>
          <a:p>
            <a:endParaRPr lang="en-US" dirty="0"/>
          </a:p>
        </p:txBody>
      </p:sp>
      <p:sp>
        <p:nvSpPr>
          <p:cNvPr id="5" name="Slide Number">
            <a:extLst>
              <a:ext uri="{FF2B5EF4-FFF2-40B4-BE49-F238E27FC236}">
                <a16:creationId xmlns:a16="http://schemas.microsoft.com/office/drawing/2014/main" id="{28C4F134-9B5D-407C-F525-B2FC25B7B5CD}"/>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920654798"/>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6423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192600"/>
            <a:ext cx="2475384" cy="953956"/>
          </a:xfrm>
        </p:spPr>
        <p:txBody>
          <a:bodyPr/>
          <a:lstStyle>
            <a:lvl1pPr>
              <a:lnSpc>
                <a:spcPct val="90000"/>
              </a:lnSpc>
              <a:defRPr sz="6599">
                <a:solidFill>
                  <a:schemeClr val="accent1"/>
                </a:solidFill>
              </a:defRPr>
            </a:lvl1pPr>
            <a:lvl2pPr marL="0" indent="0">
              <a:buNone/>
              <a:defRPr/>
            </a:lvl2pPr>
          </a:lstStyle>
          <a:p>
            <a:pPr lvl="0"/>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3"/>
            <a:ext cx="2475384"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9168" y="192600"/>
            <a:ext cx="2474590" cy="953294"/>
          </a:xfrm>
        </p:spPr>
        <p:txBody>
          <a:bodyPr/>
          <a:lstStyle>
            <a:lvl1pPr>
              <a:lnSpc>
                <a:spcPct val="90000"/>
              </a:lnSpc>
              <a:defRPr sz="6599">
                <a:solidFill>
                  <a:schemeClr val="accent1"/>
                </a:solidFill>
              </a:defRPr>
            </a:lvl1pPr>
          </a:lstStyle>
          <a:p>
            <a:pPr lvl="0"/>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9168" y="1167327"/>
            <a:ext cx="2476178"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192600"/>
            <a:ext cx="2474590" cy="951707"/>
          </a:xfrm>
        </p:spPr>
        <p:txBody>
          <a:bodyPr/>
          <a:lstStyle>
            <a:lvl1pPr>
              <a:lnSpc>
                <a:spcPct val="90000"/>
              </a:lnSpc>
              <a:defRPr sz="6599">
                <a:solidFill>
                  <a:schemeClr val="accent1"/>
                </a:solidFill>
              </a:defRPr>
            </a:lvl1pPr>
          </a:lstStyle>
          <a:p>
            <a:pPr lvl="0"/>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2" y="1166533"/>
            <a:ext cx="2476178"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4904" y="6029325"/>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856FFD0-F317-D3D7-DE9D-AA1F4AB27EEB}"/>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899D670E-69CE-BB86-FB88-291343BDEE2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726028427"/>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97238"/>
            <a:ext cx="5522257" cy="2670048"/>
          </a:xfrm>
        </p:spPr>
        <p:txBody>
          <a:bodyPr/>
          <a:lstStyle>
            <a:lvl1pPr>
              <a:lnSpc>
                <a:spcPct val="100000"/>
              </a:lnSpc>
              <a:spcBef>
                <a:spcPts val="0"/>
              </a:spcBef>
              <a:defRPr sz="4199">
                <a:solidFill>
                  <a:schemeClr val="tx1"/>
                </a:solidFill>
              </a:defRPr>
            </a:lvl1pPr>
            <a:lvl2pPr marL="393113" indent="-393113">
              <a:lnSpc>
                <a:spcPct val="100000"/>
              </a:lnSpc>
              <a:spcBef>
                <a:spcPts val="0"/>
              </a:spcBef>
              <a:defRPr sz="4199">
                <a:solidFill>
                  <a:schemeClr val="tx1"/>
                </a:solidFill>
              </a:defRPr>
            </a:lvl2pPr>
            <a:lvl3pPr marL="749658" indent="-393113">
              <a:lnSpc>
                <a:spcPct val="100000"/>
              </a:lnSpc>
              <a:spcBef>
                <a:spcPts val="0"/>
              </a:spcBef>
              <a:defRPr sz="4199">
                <a:solidFill>
                  <a:schemeClr val="tx1"/>
                </a:solidFill>
              </a:defRPr>
            </a:lvl3pPr>
            <a:lvl4pPr marL="1142771" indent="-393113">
              <a:lnSpc>
                <a:spcPct val="100000"/>
              </a:lnSpc>
              <a:spcBef>
                <a:spcPts val="0"/>
              </a:spcBef>
              <a:defRPr sz="41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963" y="154800"/>
            <a:ext cx="2474590" cy="2667793"/>
          </a:xfrm>
        </p:spPr>
        <p:txBody>
          <a:bodyPr/>
          <a:lstStyle>
            <a:lvl1pPr>
              <a:lnSpc>
                <a:spcPct val="100000"/>
              </a:lnSpc>
              <a:defRPr sz="4199">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154800"/>
            <a:ext cx="5523781" cy="2667794"/>
          </a:xfrm>
        </p:spPr>
        <p:txBody>
          <a:bodyPr/>
          <a:lstStyle>
            <a:lvl1pPr>
              <a:lnSpc>
                <a:spcPct val="100000"/>
              </a:lnSpc>
              <a:spcBef>
                <a:spcPts val="0"/>
              </a:spcBef>
              <a:defRPr sz="4199">
                <a:solidFill>
                  <a:schemeClr val="tx1"/>
                </a:solidFill>
              </a:defRPr>
            </a:lvl1pPr>
            <a:lvl2pPr marL="393113" indent="-393113">
              <a:lnSpc>
                <a:spcPct val="100000"/>
              </a:lnSpc>
              <a:spcBef>
                <a:spcPts val="0"/>
              </a:spcBef>
              <a:defRPr sz="4199">
                <a:solidFill>
                  <a:schemeClr val="tx1"/>
                </a:solidFill>
              </a:defRPr>
            </a:lvl2pPr>
            <a:lvl3pPr marL="749658" indent="-393113">
              <a:lnSpc>
                <a:spcPct val="100000"/>
              </a:lnSpc>
              <a:spcBef>
                <a:spcPts val="0"/>
              </a:spcBef>
              <a:defRPr sz="4199">
                <a:solidFill>
                  <a:schemeClr val="tx1"/>
                </a:solidFill>
              </a:defRPr>
            </a:lvl3pPr>
            <a:lvl4pPr marL="1142771" indent="-393113">
              <a:lnSpc>
                <a:spcPct val="100000"/>
              </a:lnSpc>
              <a:spcBef>
                <a:spcPts val="0"/>
              </a:spcBef>
              <a:defRPr sz="41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0" name="Straight Connector 9" descr="Horizontal row divider">
            <a:extLst>
              <a:ext uri="{FF2B5EF4-FFF2-40B4-BE49-F238E27FC236}">
                <a16:creationId xmlns:a16="http://schemas.microsoft.com/office/drawing/2014/main" id="{3D81813D-DA09-FCA0-D570-1E2D428C59E9}"/>
              </a:ext>
            </a:extLst>
          </p:cNvPr>
          <p:cNvCxnSpPr>
            <a:cxnSpLocks/>
          </p:cNvCxnSpPr>
          <p:nvPr userDrawn="1"/>
        </p:nvCxnSpPr>
        <p:spPr bwMode="auto">
          <a:xfrm>
            <a:off x="288887" y="3048866"/>
            <a:ext cx="1161581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962" y="3297238"/>
            <a:ext cx="2473130" cy="2670048"/>
          </a:xfrm>
        </p:spPr>
        <p:txBody>
          <a:bodyPr/>
          <a:lstStyle>
            <a:lvl1pPr>
              <a:lnSpc>
                <a:spcPct val="100000"/>
              </a:lnSpc>
              <a:defRPr sz="4199">
                <a:solidFill>
                  <a:schemeClr val="accent1"/>
                </a:solidFill>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4" name="Footer Placeholder 3">
            <a:extLst>
              <a:ext uri="{FF2B5EF4-FFF2-40B4-BE49-F238E27FC236}">
                <a16:creationId xmlns:a16="http://schemas.microsoft.com/office/drawing/2014/main" id="{7B9ABB71-218D-3F6E-E3F7-5348FD395D22}"/>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B77BD92D-3A6C-2396-61D4-51D7CC5B1C0A}"/>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27529520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6423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192024"/>
            <a:ext cx="2475384" cy="1429544"/>
          </a:xfrm>
        </p:spPr>
        <p:txBody>
          <a:bodyPr/>
          <a:lstStyle>
            <a:lvl1pPr>
              <a:lnSpc>
                <a:spcPct val="90000"/>
              </a:lnSpc>
              <a:defRPr sz="6599">
                <a:solidFill>
                  <a:schemeClr val="accent1"/>
                </a:solidFill>
              </a:defRPr>
            </a:lvl1pPr>
            <a:lvl2pPr marL="0" indent="0">
              <a:buNone/>
              <a:defRPr/>
            </a:lvl2pPr>
          </a:lstStyle>
          <a:p>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86449"/>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7" name="Straight Connector 16" descr="Horizontal row divider">
            <a:extLst>
              <a:ext uri="{FF2B5EF4-FFF2-40B4-BE49-F238E27FC236}">
                <a16:creationId xmlns:a16="http://schemas.microsoft.com/office/drawing/2014/main" id="{1103109C-6DA9-8F27-B4B1-EE276442E489}"/>
              </a:ext>
            </a:extLst>
          </p:cNvPr>
          <p:cNvCxnSpPr/>
          <p:nvPr userDrawn="1"/>
        </p:nvCxnSpPr>
        <p:spPr bwMode="auto">
          <a:xfrm>
            <a:off x="3333316" y="2287588"/>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478911"/>
            <a:ext cx="2475384" cy="1428753"/>
          </a:xfrm>
        </p:spPr>
        <p:txBody>
          <a:bodyPr/>
          <a:lstStyle>
            <a:lvl1pPr>
              <a:lnSpc>
                <a:spcPct val="90000"/>
              </a:lnSpc>
              <a:defRPr sz="6599">
                <a:solidFill>
                  <a:schemeClr val="accent1"/>
                </a:solidFill>
              </a:defRPr>
            </a:lvl1pPr>
          </a:lstStyle>
          <a:p>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562985"/>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5" name="Straight Connector 14" descr="Horizontal row divider">
            <a:extLst>
              <a:ext uri="{FF2B5EF4-FFF2-40B4-BE49-F238E27FC236}">
                <a16:creationId xmlns:a16="http://schemas.microsoft.com/office/drawing/2014/main" id="{687931BB-B3EF-829C-B354-B048514D5138}"/>
              </a:ext>
            </a:extLst>
          </p:cNvPr>
          <p:cNvCxnSpPr/>
          <p:nvPr userDrawn="1"/>
        </p:nvCxnSpPr>
        <p:spPr bwMode="auto">
          <a:xfrm>
            <a:off x="3333316" y="4570413"/>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7" y="4763323"/>
            <a:ext cx="2475383" cy="1334265"/>
          </a:xfrm>
        </p:spPr>
        <p:txBody>
          <a:bodyPr/>
          <a:lstStyle>
            <a:lvl1pPr>
              <a:lnSpc>
                <a:spcPct val="90000"/>
              </a:lnSpc>
              <a:defRPr sz="6599">
                <a:solidFill>
                  <a:schemeClr val="accent1"/>
                </a:solidFill>
              </a:defRPr>
            </a:lvl1pPr>
          </a:lstStyle>
          <a:p>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835205"/>
            <a:ext cx="3809504" cy="126238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9325"/>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8495C3AC-E4B9-F837-204B-FF01953D40BE}"/>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2119C11-B0BD-168C-0C07-D70B259D3906}"/>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518424662"/>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0717"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7963" y="1524000"/>
            <a:ext cx="2477765"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904" y="1524000"/>
            <a:ext cx="2475384"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30110"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2D830AE7-F6A6-A339-0B24-876A9554C9E3}"/>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1A616C3-34A8-1D7A-67C9-8B76F2D30BD0}"/>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120535048"/>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903" y="288036"/>
            <a:ext cx="2477765" cy="762794"/>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0" name="Straight Connector 19" descr="Vertical column divider">
            <a:extLst>
              <a:ext uri="{FF2B5EF4-FFF2-40B4-BE49-F238E27FC236}">
                <a16:creationId xmlns:a16="http://schemas.microsoft.com/office/drawing/2014/main" id="{ABAB2974-AD95-0BF2-C41A-265AEF03B4F7}"/>
              </a:ext>
            </a:extLst>
          </p:cNvPr>
          <p:cNvCxnSpPr>
            <a:cxnSpLocks/>
          </p:cNvCxnSpPr>
          <p:nvPr userDrawn="1"/>
        </p:nvCxnSpPr>
        <p:spPr bwMode="auto">
          <a:xfrm>
            <a:off x="3047603" y="1522413"/>
            <a:ext cx="0" cy="45727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descr="Vertical column divider">
            <a:extLst>
              <a:ext uri="{FF2B5EF4-FFF2-40B4-BE49-F238E27FC236}">
                <a16:creationId xmlns:a16="http://schemas.microsoft.com/office/drawing/2014/main" id="{CDB8CB8D-C4DB-E357-4948-59CD6A18A9DC}"/>
              </a:ext>
            </a:extLst>
          </p:cNvPr>
          <p:cNvCxnSpPr/>
          <p:nvPr userDrawn="1"/>
        </p:nvCxnSpPr>
        <p:spPr bwMode="auto">
          <a:xfrm>
            <a:off x="6093683" y="1522413"/>
            <a:ext cx="0" cy="4575175"/>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descr="Vertical column divider">
            <a:extLst>
              <a:ext uri="{FF2B5EF4-FFF2-40B4-BE49-F238E27FC236}">
                <a16:creationId xmlns:a16="http://schemas.microsoft.com/office/drawing/2014/main" id="{8B5887E5-28C4-AA99-EBD5-E34B88F46F25}"/>
              </a:ext>
            </a:extLst>
          </p:cNvPr>
          <p:cNvCxnSpPr/>
          <p:nvPr userDrawn="1"/>
        </p:nvCxnSpPr>
        <p:spPr bwMode="auto">
          <a:xfrm>
            <a:off x="9142810" y="1522413"/>
            <a:ext cx="0" cy="4575175"/>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Footer Placeholder 3">
            <a:extLst>
              <a:ext uri="{FF2B5EF4-FFF2-40B4-BE49-F238E27FC236}">
                <a16:creationId xmlns:a16="http://schemas.microsoft.com/office/drawing/2014/main" id="{9A5E154F-497D-F356-4526-C17B1B098AC9}"/>
              </a:ext>
            </a:extLst>
          </p:cNvPr>
          <p:cNvSpPr>
            <a:spLocks noGrp="1"/>
          </p:cNvSpPr>
          <p:nvPr userDrawn="1">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A3714515-3CA1-0F75-0503-3208A09DFA76}"/>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0" name="Text Placeholder 4">
            <a:extLst>
              <a:ext uri="{FF2B5EF4-FFF2-40B4-BE49-F238E27FC236}">
                <a16:creationId xmlns:a16="http://schemas.microsoft.com/office/drawing/2014/main" id="{4B531E36-2064-83A6-3D5A-E40E324F8495}"/>
              </a:ext>
            </a:extLst>
          </p:cNvPr>
          <p:cNvSpPr>
            <a:spLocks noGrp="1"/>
          </p:cNvSpPr>
          <p:nvPr userDrawn="1">
            <p:ph type="body" sz="quarter" idx="11"/>
          </p:nvPr>
        </p:nvSpPr>
        <p:spPr>
          <a:xfrm>
            <a:off x="291173" y="1524000"/>
            <a:ext cx="2477765"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6">
            <a:extLst>
              <a:ext uri="{FF2B5EF4-FFF2-40B4-BE49-F238E27FC236}">
                <a16:creationId xmlns:a16="http://schemas.microsoft.com/office/drawing/2014/main" id="{70587680-FBD6-A326-93E3-B3437A4124A3}"/>
              </a:ext>
            </a:extLst>
          </p:cNvPr>
          <p:cNvSpPr>
            <a:spLocks noGrp="1"/>
          </p:cNvSpPr>
          <p:nvPr userDrawn="1">
            <p:ph type="body" sz="quarter" idx="12"/>
          </p:nvPr>
        </p:nvSpPr>
        <p:spPr>
          <a:xfrm>
            <a:off x="3334904" y="1524000"/>
            <a:ext cx="2475384"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8">
            <a:extLst>
              <a:ext uri="{FF2B5EF4-FFF2-40B4-BE49-F238E27FC236}">
                <a16:creationId xmlns:a16="http://schemas.microsoft.com/office/drawing/2014/main" id="{CAE80882-A798-33A6-BF3F-DF9C75646C23}"/>
              </a:ext>
            </a:extLst>
          </p:cNvPr>
          <p:cNvSpPr>
            <a:spLocks noGrp="1"/>
          </p:cNvSpPr>
          <p:nvPr userDrawn="1">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0">
            <a:extLst>
              <a:ext uri="{FF2B5EF4-FFF2-40B4-BE49-F238E27FC236}">
                <a16:creationId xmlns:a16="http://schemas.microsoft.com/office/drawing/2014/main" id="{1809E051-5EDC-532B-0D86-AA9349AAA053}"/>
              </a:ext>
            </a:extLst>
          </p:cNvPr>
          <p:cNvSpPr>
            <a:spLocks noGrp="1"/>
          </p:cNvSpPr>
          <p:nvPr userDrawn="1">
            <p:ph type="body" sz="quarter" idx="14"/>
          </p:nvPr>
        </p:nvSpPr>
        <p:spPr>
          <a:xfrm>
            <a:off x="9430110"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678131034"/>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523999"/>
            <a:ext cx="2475384" cy="4578351"/>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83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4" name="Straight Connector 13" descr="Vertical column divider">
            <a:extLst>
              <a:ext uri="{FF2B5EF4-FFF2-40B4-BE49-F238E27FC236}">
                <a16:creationId xmlns:a16="http://schemas.microsoft.com/office/drawing/2014/main" id="{C6EB28FF-C21F-A83D-2D19-2242B76C6B09}"/>
              </a:ext>
            </a:extLst>
          </p:cNvPr>
          <p:cNvCxnSpPr>
            <a:cxnSpLocks/>
          </p:cNvCxnSpPr>
          <p:nvPr userDrawn="1"/>
        </p:nvCxnSpPr>
        <p:spPr bwMode="auto">
          <a:xfrm>
            <a:off x="3047603"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descr="Vertical column divider">
            <a:extLst>
              <a:ext uri="{FF2B5EF4-FFF2-40B4-BE49-F238E27FC236}">
                <a16:creationId xmlns:a16="http://schemas.microsoft.com/office/drawing/2014/main" id="{3D7A0E74-695D-C6F5-07CD-01209D58A70A}"/>
              </a:ext>
            </a:extLst>
          </p:cNvPr>
          <p:cNvCxnSpPr>
            <a:cxnSpLocks/>
          </p:cNvCxnSpPr>
          <p:nvPr userDrawn="1"/>
        </p:nvCxnSpPr>
        <p:spPr bwMode="auto">
          <a:xfrm>
            <a:off x="6093683"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descr="Vertical column divider">
            <a:extLst>
              <a:ext uri="{FF2B5EF4-FFF2-40B4-BE49-F238E27FC236}">
                <a16:creationId xmlns:a16="http://schemas.microsoft.com/office/drawing/2014/main" id="{19E1AC9A-B000-435B-E4BC-54B09FB7957C}"/>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3" name="Text Placeholder 12">
            <a:extLst>
              <a:ext uri="{FF2B5EF4-FFF2-40B4-BE49-F238E27FC236}">
                <a16:creationId xmlns:a16="http://schemas.microsoft.com/office/drawing/2014/main" id="{2A62B128-D226-0D9B-89EC-51AFD07F30CF}"/>
              </a:ext>
            </a:extLst>
          </p:cNvPr>
          <p:cNvSpPr>
            <a:spLocks noGrp="1"/>
          </p:cNvSpPr>
          <p:nvPr userDrawn="1">
            <p:ph type="body" sz="quarter" idx="17"/>
          </p:nvPr>
        </p:nvSpPr>
        <p:spPr>
          <a:xfrm>
            <a:off x="9428522" y="288036"/>
            <a:ext cx="2479352"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userDrawn="1">
            <p:ph type="body" sz="quarter" idx="14"/>
          </p:nvPr>
        </p:nvSpPr>
        <p:spPr>
          <a:xfrm>
            <a:off x="9428522" y="1524000"/>
            <a:ext cx="2479352" cy="45783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6C3F2C39-1D80-7B1C-F53D-B11D6327AF07}"/>
              </a:ext>
            </a:extLst>
          </p:cNvPr>
          <p:cNvSpPr>
            <a:spLocks noGrp="1"/>
          </p:cNvSpPr>
          <p:nvPr userDrawn="1">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56961C62-D766-8A68-1FA3-BF6BE095543D}"/>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417570433"/>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288036"/>
            <a:ext cx="2474590" cy="1048544"/>
          </a:xfrm>
        </p:spPr>
        <p:txBody>
          <a:bodyPr/>
          <a:lstStyle>
            <a:lvl1pPr>
              <a:lnSpc>
                <a:spcPct val="110000"/>
              </a:lnSpc>
              <a:defRPr sz="12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63" y="1524000"/>
            <a:ext cx="2470717" cy="2289175"/>
          </a:xfrm>
        </p:spPr>
        <p:txBody>
          <a:bodyPr/>
          <a:lstStyle>
            <a:lvl1pPr>
              <a:lnSpc>
                <a:spcPct val="100000"/>
              </a:lnSpc>
              <a:spcBef>
                <a:spcPts val="0"/>
              </a:spcBef>
              <a:defRPr sz="1800">
                <a:solidFill>
                  <a:schemeClr val="tx1"/>
                </a:solidFill>
              </a:defRPr>
            </a:lvl1pPr>
          </a:lstStyle>
          <a:p>
            <a:pPr lvl="0"/>
            <a:r>
              <a:rPr lang="en-GB"/>
              <a:t>Click to edit Master text styles</a:t>
            </a:r>
          </a:p>
        </p:txBody>
      </p:sp>
      <p:sp>
        <p:nvSpPr>
          <p:cNvPr id="14" name="Picture Placeholder 13" descr="Place pictogram here">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6"/>
            <a:ext cx="607997" cy="608076"/>
          </a:xfrm>
        </p:spPr>
        <p:txBody>
          <a:bodyPr anchor="ctr"/>
          <a:lstStyle>
            <a:lvl1pPr algn="ctr">
              <a:defRPr sz="800">
                <a:solidFill>
                  <a:schemeClr val="tx1"/>
                </a:solidFill>
              </a:defRPr>
            </a:lvl1pPr>
          </a:lstStyle>
          <a:p>
            <a:r>
              <a:rPr lang="en-US" dirty="0"/>
              <a:t>Pictogram</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4904" y="1524000"/>
            <a:ext cx="2475384" cy="4576763"/>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Picture Placeholder 13" descr="Place pictogram here">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9168" y="288036"/>
            <a:ext cx="607997" cy="608076"/>
          </a:xfrm>
        </p:spPr>
        <p:txBody>
          <a:bodyPr anchor="ctr"/>
          <a:lstStyle>
            <a:lvl1pPr algn="ctr">
              <a:defRPr sz="800">
                <a:solidFill>
                  <a:schemeClr val="tx1"/>
                </a:solidFill>
              </a:defRPr>
            </a:lvl1pPr>
          </a:lstStyle>
          <a:p>
            <a:r>
              <a:rPr lang="en-US" dirty="0"/>
              <a:t>Pictogram</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9168" y="1524000"/>
            <a:ext cx="2470738" cy="4576762"/>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Picture Placeholder 13" descr="Place pictogram here">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8036"/>
            <a:ext cx="607997" cy="608076"/>
          </a:xfrm>
        </p:spPr>
        <p:txBody>
          <a:bodyPr anchor="ctr"/>
          <a:lstStyle>
            <a:lvl1pPr algn="ctr">
              <a:defRPr sz="800">
                <a:solidFill>
                  <a:schemeClr val="tx1"/>
                </a:solidFill>
              </a:defRPr>
            </a:lvl1pPr>
          </a:lstStyle>
          <a:p>
            <a:r>
              <a:rPr lang="en-US" dirty="0"/>
              <a:t>Pictogram</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30111" y="1524000"/>
            <a:ext cx="2470621" cy="4576763"/>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8C59ECBB-8567-F0FF-2B81-7CCA543AC3AF}"/>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193F0BFF-6925-3869-6436-5F209217E4E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3EC1ADC5-863A-1C19-32F5-F71459CCBF15}"/>
              </a:ext>
            </a:extLst>
          </p:cNvPr>
          <p:cNvCxnSpPr>
            <a:cxnSpLocks/>
          </p:cNvCxnSpPr>
          <p:nvPr userDrawn="1"/>
        </p:nvCxnSpPr>
        <p:spPr bwMode="auto">
          <a:xfrm>
            <a:off x="3047603" y="285052"/>
            <a:ext cx="0" cy="581571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descr="Vertical column divider">
            <a:extLst>
              <a:ext uri="{FF2B5EF4-FFF2-40B4-BE49-F238E27FC236}">
                <a16:creationId xmlns:a16="http://schemas.microsoft.com/office/drawing/2014/main" id="{72E1DB67-171C-F7FE-B9F6-5778755FF746}"/>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descr="Vertical column divider">
            <a:extLst>
              <a:ext uri="{FF2B5EF4-FFF2-40B4-BE49-F238E27FC236}">
                <a16:creationId xmlns:a16="http://schemas.microsoft.com/office/drawing/2014/main" id="{6EF3DAE3-95FD-80AD-F6F4-79B5745FA451}"/>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96701358"/>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192024"/>
            <a:ext cx="2470717" cy="1558989"/>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5385" cy="1100635"/>
          </a:xfrm>
        </p:spPr>
        <p:txBody>
          <a:bodyPr/>
          <a:lstStyle>
            <a:lvl1pPr>
              <a:lnSpc>
                <a:spcPct val="100000"/>
              </a:lnSpc>
              <a:spcBef>
                <a:spcPts val="0"/>
              </a:spcBef>
              <a:defRPr sz="3399">
                <a:solidFill>
                  <a:schemeClr val="tx2"/>
                </a:solidFill>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143" y="1524000"/>
            <a:ext cx="2475384" cy="4576763"/>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1745" y="1524000"/>
            <a:ext cx="5047593" cy="4576763"/>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FC93AC5E-9451-FF93-87DD-889A48A00DD1}"/>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D1F6E83E-BB80-D71A-7819-884C0CD4799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487275119"/>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963" y="288036"/>
            <a:ext cx="3711980" cy="95329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7963" y="1524000"/>
            <a:ext cx="5049180" cy="4576762"/>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9168" y="1524000"/>
            <a:ext cx="5047593" cy="457676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9E836C4-97D9-E198-E7C4-C2E94BADE6BD}"/>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A861A72C-9D4B-8178-79CE-382DDE87CD24}"/>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042904140"/>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63" y="192024"/>
            <a:ext cx="5517527" cy="2105089"/>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2507" y="288035"/>
            <a:ext cx="2474590" cy="580955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30110" y="288035"/>
            <a:ext cx="2470622" cy="580955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A8BE2778-A9AA-3756-3479-C4A6DD4F0F00}"/>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1D49C41-81F4-5A73-2F6D-EF2D5E383721}"/>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738637621"/>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63" y="288036"/>
            <a:ext cx="2470717" cy="19979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9168" y="288000"/>
            <a:ext cx="2476178" cy="581104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30110" y="288000"/>
            <a:ext cx="2470622" cy="581104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B9B0455-A1CF-B58E-3124-86D0B0DD2BB2}"/>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964E5562-E403-533D-BEAD-AB50713ED183}"/>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067489863"/>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63" y="192024"/>
            <a:ext cx="5519019" cy="2105088"/>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9168" y="288036"/>
            <a:ext cx="2476178"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9168"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8036"/>
            <a:ext cx="2479352"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524000"/>
            <a:ext cx="2476178" cy="4576762"/>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196BE21-C69D-85CB-EE77-49D2E4993A04}"/>
              </a:ext>
            </a:extLst>
          </p:cNvPr>
          <p:cNvSpPr>
            <a:spLocks noGrp="1"/>
          </p:cNvSpPr>
          <p:nvPr>
            <p:ph type="ftr" sz="quarter" idx="20"/>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DBB179B0-7DF8-112C-BC38-B65090C6DD68}"/>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532370974"/>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62" y="288036"/>
            <a:ext cx="2474591" cy="1997964"/>
          </a:xfrm>
        </p:spPr>
        <p:txBody>
          <a:bodyPr rIns="0"/>
          <a:lstStyle>
            <a:lvl1pPr>
              <a:lnSpc>
                <a:spcPct val="110000"/>
              </a:lnSpc>
              <a:defRPr sz="1400">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9168" y="288036"/>
            <a:ext cx="2476178"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9168"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30110" y="288036"/>
            <a:ext cx="2470717"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12FA1770-E046-DD8F-9F28-19D80D1D67C2}"/>
              </a:ext>
            </a:extLst>
          </p:cNvPr>
          <p:cNvSpPr>
            <a:spLocks noGrp="1"/>
          </p:cNvSpPr>
          <p:nvPr>
            <p:ph type="ftr" sz="quarter" idx="20"/>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91ADA982-549A-4D2D-490A-DE5610A50878}"/>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126848967"/>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192024"/>
            <a:ext cx="2474590" cy="2105089"/>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7765" cy="1555292"/>
          </a:xfrm>
        </p:spPr>
        <p:txBody>
          <a:bodyPr/>
          <a:lstStyle>
            <a:lvl1pPr>
              <a:lnSpc>
                <a:spcPct val="100000"/>
              </a:lnSpc>
              <a:spcBef>
                <a:spcPts val="0"/>
              </a:spcBef>
              <a:defRPr sz="3399">
                <a:solidFill>
                  <a:schemeClr val="tx2"/>
                </a:solidFill>
              </a:defRPr>
            </a:lvl1pPr>
            <a:lvl2pPr>
              <a:lnSpc>
                <a:spcPct val="90000"/>
              </a:lnSpc>
              <a:spcBef>
                <a:spcPts val="0"/>
              </a:spcBef>
              <a:defRPr sz="1400"/>
            </a:lvl2pPr>
            <a:lvl3pPr>
              <a:lnSpc>
                <a:spcPct val="90000"/>
              </a:lnSpc>
              <a:spcBef>
                <a:spcPts val="0"/>
              </a:spcBef>
              <a:defRPr sz="1400"/>
            </a:lvl3pPr>
            <a:lvl4pPr>
              <a:lnSpc>
                <a:spcPct val="90000"/>
              </a:lnSpc>
              <a:spcBef>
                <a:spcPts val="0"/>
              </a:spcBef>
              <a:defRPr sz="1400"/>
            </a:lvl4pPr>
            <a:lvl5pPr>
              <a:lnSpc>
                <a:spcPct val="90000"/>
              </a:lnSpc>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904" y="1508395"/>
            <a:ext cx="2475384" cy="4594294"/>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4" descr="Place pictogram here">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6389168" y="288036"/>
            <a:ext cx="607997" cy="607231"/>
          </a:xfrm>
        </p:spPr>
        <p:txBody>
          <a:bodyPr anchor="ctr"/>
          <a:lstStyle>
            <a:lvl1pPr algn="ctr">
              <a:defRPr sz="800">
                <a:solidFill>
                  <a:schemeClr val="tx1"/>
                </a:solidFill>
              </a:defRPr>
            </a:lvl1pPr>
          </a:lstStyle>
          <a:p>
            <a:r>
              <a:rPr lang="en-US" dirty="0"/>
              <a:t>Pictogram</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descr="Place pictogram here">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9428522" y="288036"/>
            <a:ext cx="608843" cy="608076"/>
          </a:xfrm>
        </p:spPr>
        <p:txBody>
          <a:bodyPr anchor="ctr"/>
          <a:lstStyle>
            <a:lvl1pPr algn="ctr">
              <a:defRPr sz="800">
                <a:solidFill>
                  <a:schemeClr val="tx1"/>
                </a:solidFill>
              </a:defRPr>
            </a:lvl1pPr>
          </a:lstStyle>
          <a:p>
            <a:r>
              <a:rPr lang="en-US" dirty="0"/>
              <a:t>Pictogram</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E7E14D98-D346-214C-0437-7A0B4A7F3F06}"/>
              </a:ext>
            </a:extLst>
          </p:cNvPr>
          <p:cNvSpPr>
            <a:spLocks noGrp="1"/>
          </p:cNvSpPr>
          <p:nvPr>
            <p:ph type="ftr" sz="quarter" idx="18"/>
          </p:nvPr>
        </p:nvSpPr>
        <p:spPr>
          <a:xfrm>
            <a:off x="290474" y="6411643"/>
            <a:ext cx="2477765" cy="190500"/>
          </a:xfrm>
        </p:spPr>
        <p:txBody>
          <a:bodyPr/>
          <a:lstStyle/>
          <a:p>
            <a:endParaRPr lang="en-US" dirty="0"/>
          </a:p>
        </p:txBody>
      </p:sp>
      <p:sp>
        <p:nvSpPr>
          <p:cNvPr id="10" name="Slide Number">
            <a:extLst>
              <a:ext uri="{FF2B5EF4-FFF2-40B4-BE49-F238E27FC236}">
                <a16:creationId xmlns:a16="http://schemas.microsoft.com/office/drawing/2014/main" id="{8CDC5D22-5EFB-A82A-2192-76A569B4B0D5}"/>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8" name="Straight Connector 7" descr="Vertical column divider">
            <a:extLst>
              <a:ext uri="{FF2B5EF4-FFF2-40B4-BE49-F238E27FC236}">
                <a16:creationId xmlns:a16="http://schemas.microsoft.com/office/drawing/2014/main" id="{75E2B956-D8A8-9075-0842-BD0DAFFD412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descr="Vertical column divider">
            <a:extLst>
              <a:ext uri="{FF2B5EF4-FFF2-40B4-BE49-F238E27FC236}">
                <a16:creationId xmlns:a16="http://schemas.microsoft.com/office/drawing/2014/main" id="{BE2C4D34-A499-856F-2ED0-C6A511B884A1}"/>
              </a:ext>
            </a:extLst>
          </p:cNvPr>
          <p:cNvCxnSpPr>
            <a:cxnSpLocks/>
          </p:cNvCxnSpPr>
          <p:nvPr userDrawn="1"/>
        </p:nvCxnSpPr>
        <p:spPr bwMode="auto">
          <a:xfrm>
            <a:off x="914281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88055125"/>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13" name="Picture Placeholder 12" descr="Place pictogram here">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8" y="288036"/>
            <a:ext cx="607997" cy="608076"/>
          </a:xfrm>
        </p:spPr>
        <p:txBody>
          <a:bodyPr anchor="ctr"/>
          <a:lstStyle>
            <a:lvl1pPr algn="ctr">
              <a:defRPr sz="800"/>
            </a:lvl1pPr>
          </a:lstStyle>
          <a:p>
            <a:r>
              <a:rPr lang="en-US" dirty="0"/>
              <a:t>Pictogram</a:t>
            </a:r>
          </a:p>
        </p:txBody>
      </p:sp>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7999" y="1239012"/>
            <a:ext cx="3334903"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Picture Placeholder 14" descr="Place pictogram here">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9168" y="288036"/>
            <a:ext cx="607997" cy="608076"/>
          </a:xfrm>
        </p:spPr>
        <p:txBody>
          <a:bodyPr anchor="ctr"/>
          <a:lstStyle>
            <a:lvl1pPr algn="ctr">
              <a:defRPr sz="800"/>
            </a:lvl1pPr>
          </a:lstStyle>
          <a:p>
            <a:r>
              <a:rPr lang="en-US" dirty="0"/>
              <a:t>Pictogram</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9168" y="1238250"/>
            <a:ext cx="3337125"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9C5483A0-0E31-72CE-21C3-6248FAEBC09A}"/>
              </a:ext>
              <a:ext uri="{C183D7F6-B498-43B3-948B-1728B52AA6E4}">
                <adec:decorative xmlns:adec="http://schemas.microsoft.com/office/drawing/2017/decorative" val="0"/>
              </a:ext>
            </a:extLst>
          </p:cNvPr>
          <p:cNvCxnSpPr>
            <a:cxnSpLocks/>
          </p:cNvCxnSpPr>
          <p:nvPr userDrawn="1"/>
        </p:nvCxnSpPr>
        <p:spPr bwMode="auto">
          <a:xfrm>
            <a:off x="287999" y="3048000"/>
            <a:ext cx="1161670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6" descr="Place pictogram here">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8" y="3236976"/>
            <a:ext cx="607997" cy="608076"/>
          </a:xfrm>
        </p:spPr>
        <p:txBody>
          <a:bodyPr anchor="ctr"/>
          <a:lstStyle>
            <a:lvl1pPr algn="ctr">
              <a:defRPr sz="800"/>
            </a:lvl1pPr>
          </a:lstStyle>
          <a:p>
            <a:r>
              <a:rPr lang="en-US" dirty="0"/>
              <a:t>Pictogram</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7998" y="4192524"/>
            <a:ext cx="3334904"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Picture Placeholder 18" descr="Place pictogram here">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9168" y="3238500"/>
            <a:ext cx="607997" cy="608076"/>
          </a:xfrm>
        </p:spPr>
        <p:txBody>
          <a:bodyPr anchor="ctr"/>
          <a:lstStyle>
            <a:lvl1pPr algn="ctr">
              <a:defRPr sz="800"/>
            </a:lvl1pPr>
          </a:lstStyle>
          <a:p>
            <a:r>
              <a:rPr lang="en-US" dirty="0"/>
              <a:t>Pictogram</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9168" y="4191000"/>
            <a:ext cx="3337125"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1FC9DA86-6E63-7EF1-DAC1-73040332758F}"/>
              </a:ext>
            </a:extLst>
          </p:cNvPr>
          <p:cNvSpPr>
            <a:spLocks noGrp="1"/>
          </p:cNvSpPr>
          <p:nvPr>
            <p:ph type="ftr" sz="quarter" idx="19"/>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BE7CD285-42F9-CF03-AB5C-1DC86205FBC3}"/>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E664AD27-CDB8-1E16-6F0A-1A4FF8BD97F5}"/>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84985545"/>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63" y="288036"/>
            <a:ext cx="2480241" cy="231077"/>
          </a:xfrm>
        </p:spPr>
        <p:txBody>
          <a:bodyPr/>
          <a:lstStyle>
            <a:lvl1pPr>
              <a:defRPr sz="1400">
                <a:solidFill>
                  <a:schemeClr val="tx2"/>
                </a:solidFill>
              </a:defRPr>
            </a:lvl1pPr>
          </a:lstStyle>
          <a:p>
            <a:pPr lvl="0"/>
            <a:r>
              <a:rPr lang="en-GB"/>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2" y="762000"/>
            <a:ext cx="2473892" cy="1524000"/>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30110" y="288036"/>
            <a:ext cx="2479352"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9168"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30109"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4D288907-977D-2E2D-D334-59684842A637}"/>
              </a:ext>
            </a:extLst>
          </p:cNvPr>
          <p:cNvSpPr>
            <a:spLocks noGrp="1"/>
          </p:cNvSpPr>
          <p:nvPr>
            <p:ph type="ftr" sz="quarter" idx="22"/>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99C7C32-4361-2D42-DB76-E3E2316F597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590552651"/>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63" y="288036"/>
            <a:ext cx="2480241" cy="231077"/>
          </a:xfrm>
        </p:spPr>
        <p:txBody>
          <a:bodyPr/>
          <a:lstStyle>
            <a:lvl1pPr>
              <a:defRPr sz="1400">
                <a:solidFill>
                  <a:schemeClr val="tx2"/>
                </a:solidFill>
              </a:defRPr>
            </a:lvl1pPr>
          </a:lstStyle>
          <a:p>
            <a:pPr lvl="0"/>
            <a:r>
              <a:rPr lang="en-GB"/>
              <a:t>Click to edit Master text styles</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30110" y="288036"/>
            <a:ext cx="2479352"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9168"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30109"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4D288907-977D-2E2D-D334-59684842A637}"/>
              </a:ext>
            </a:extLst>
          </p:cNvPr>
          <p:cNvSpPr>
            <a:spLocks noGrp="1"/>
          </p:cNvSpPr>
          <p:nvPr>
            <p:ph type="ftr" sz="quarter" idx="22"/>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99C7C32-4361-2D42-DB76-E3E2316F597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 name="Title 1">
            <a:extLst>
              <a:ext uri="{FF2B5EF4-FFF2-40B4-BE49-F238E27FC236}">
                <a16:creationId xmlns:a16="http://schemas.microsoft.com/office/drawing/2014/main" id="{8009016F-5759-0B27-8DB2-77BDD7980942}"/>
              </a:ext>
            </a:extLst>
          </p:cNvPr>
          <p:cNvSpPr>
            <a:spLocks noGrp="1"/>
          </p:cNvSpPr>
          <p:nvPr>
            <p:ph type="title"/>
          </p:nvPr>
        </p:nvSpPr>
        <p:spPr>
          <a:xfrm>
            <a:off x="287963" y="761936"/>
            <a:ext cx="5521401" cy="2286064"/>
          </a:xfrm>
        </p:spPr>
        <p:txBody>
          <a:bodyPr rIns="457200"/>
          <a:lstStyle>
            <a:lvl1pPr>
              <a:lnSpc>
                <a:spcPct val="110000"/>
              </a:lnSpc>
              <a:defRPr sz="33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1718992303"/>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EB933E98-EDAA-167B-D822-384AE57CFD41}"/>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9CE74F70-DD3B-B787-1122-8CC2F06AD01A}"/>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7" name="Text Placeholder 6">
            <a:extLst>
              <a:ext uri="{FF2B5EF4-FFF2-40B4-BE49-F238E27FC236}">
                <a16:creationId xmlns:a16="http://schemas.microsoft.com/office/drawing/2014/main" id="{73047254-F916-4821-F269-6EDEB3A3FAD7}"/>
              </a:ext>
            </a:extLst>
          </p:cNvPr>
          <p:cNvSpPr>
            <a:spLocks noGrp="1"/>
          </p:cNvSpPr>
          <p:nvPr>
            <p:ph type="body" sz="quarter" idx="21"/>
          </p:nvPr>
        </p:nvSpPr>
        <p:spPr>
          <a:xfrm>
            <a:off x="287963" y="288036"/>
            <a:ext cx="2470717" cy="1997964"/>
          </a:xfrm>
        </p:spPr>
        <p:txBody>
          <a:bodyPr/>
          <a:lstStyle>
            <a:lvl1pPr>
              <a:defRPr sz="1400">
                <a:solidFill>
                  <a:schemeClr val="tx2"/>
                </a:solidFill>
              </a:defRPr>
            </a:lvl1pPr>
          </a:lstStyle>
          <a:p>
            <a:pPr lvl="0"/>
            <a:r>
              <a:rPr lang="en-GB"/>
              <a:t>Click to edit Master text styles</a:t>
            </a:r>
          </a:p>
        </p:txBody>
      </p:sp>
    </p:spTree>
    <p:extLst>
      <p:ext uri="{BB962C8B-B14F-4D97-AF65-F5344CB8AC3E}">
        <p14:creationId xmlns:p14="http://schemas.microsoft.com/office/powerpoint/2010/main" val="573078466"/>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62" y="192024"/>
            <a:ext cx="5517779" cy="2105089"/>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A61589D3-5821-F43C-9924-D7FBDD5E84A5}"/>
              </a:ext>
            </a:extLst>
          </p:cNvPr>
          <p:cNvSpPr>
            <a:spLocks noGrp="1"/>
          </p:cNvSpPr>
          <p:nvPr>
            <p:ph type="ftr" sz="quarter" idx="18"/>
          </p:nvPr>
        </p:nvSpPr>
        <p:spPr>
          <a:xfrm>
            <a:off x="290474" y="6411643"/>
            <a:ext cx="2477765" cy="190500"/>
          </a:xfrm>
        </p:spPr>
        <p:txBody>
          <a:bodyPr/>
          <a:lstStyle/>
          <a:p>
            <a:endParaRPr lang="en-US" dirty="0"/>
          </a:p>
        </p:txBody>
      </p:sp>
      <p:sp>
        <p:nvSpPr>
          <p:cNvPr id="6" name="Slide Number">
            <a:extLst>
              <a:ext uri="{FF2B5EF4-FFF2-40B4-BE49-F238E27FC236}">
                <a16:creationId xmlns:a16="http://schemas.microsoft.com/office/drawing/2014/main" id="{9EA471B4-B30A-F4D7-84E4-C54A4D1ACDB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 name="Text Placeholder 10">
            <a:extLst>
              <a:ext uri="{FF2B5EF4-FFF2-40B4-BE49-F238E27FC236}">
                <a16:creationId xmlns:a16="http://schemas.microsoft.com/office/drawing/2014/main" id="{C5CEBFE7-AD2E-DFE8-B046-3B866828612E}"/>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0">
            <a:extLst>
              <a:ext uri="{FF2B5EF4-FFF2-40B4-BE49-F238E27FC236}">
                <a16:creationId xmlns:a16="http://schemas.microsoft.com/office/drawing/2014/main" id="{42695C8E-740F-09FE-EEF5-F2D3F3F88137}"/>
              </a:ext>
            </a:extLst>
          </p:cNvPr>
          <p:cNvSpPr>
            <a:spLocks noGrp="1"/>
          </p:cNvSpPr>
          <p:nvPr>
            <p:ph type="body" sz="quarter" idx="12"/>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10">
            <a:extLst>
              <a:ext uri="{FF2B5EF4-FFF2-40B4-BE49-F238E27FC236}">
                <a16:creationId xmlns:a16="http://schemas.microsoft.com/office/drawing/2014/main" id="{59937119-9484-C422-CDBB-7ACF8FB463EA}"/>
              </a:ext>
            </a:extLst>
          </p:cNvPr>
          <p:cNvSpPr>
            <a:spLocks noGrp="1"/>
          </p:cNvSpPr>
          <p:nvPr>
            <p:ph type="body" sz="quarter" idx="13"/>
          </p:nvPr>
        </p:nvSpPr>
        <p:spPr>
          <a:xfrm>
            <a:off x="6383049"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0">
            <a:extLst>
              <a:ext uri="{FF2B5EF4-FFF2-40B4-BE49-F238E27FC236}">
                <a16:creationId xmlns:a16="http://schemas.microsoft.com/office/drawing/2014/main" id="{031FDB97-22F2-B958-137D-E25328D2B01D}"/>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4172315728"/>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3332774" y="288035"/>
            <a:ext cx="2477701"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5"/>
            <a:ext cx="2477701"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5"/>
            <a:ext cx="2473130"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06DFE032-E717-840D-774E-AC6218CA01A8}"/>
              </a:ext>
            </a:extLst>
          </p:cNvPr>
          <p:cNvSpPr>
            <a:spLocks noGrp="1"/>
          </p:cNvSpPr>
          <p:nvPr>
            <p:ph type="ftr" sz="quarter" idx="22"/>
          </p:nvPr>
        </p:nvSpPr>
        <p:spPr>
          <a:xfrm>
            <a:off x="290474" y="6411643"/>
            <a:ext cx="2477765" cy="190500"/>
          </a:xfrm>
        </p:spPr>
        <p:txBody>
          <a:bodyPr/>
          <a:lstStyle/>
          <a:p>
            <a:endParaRPr lang="en-US" dirty="0"/>
          </a:p>
        </p:txBody>
      </p:sp>
      <p:sp>
        <p:nvSpPr>
          <p:cNvPr id="7" name="Slide Number">
            <a:extLst>
              <a:ext uri="{FF2B5EF4-FFF2-40B4-BE49-F238E27FC236}">
                <a16:creationId xmlns:a16="http://schemas.microsoft.com/office/drawing/2014/main" id="{219EFD5E-874A-DCAB-55D5-D376C79F2C6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6" name="Text Placeholder 10">
            <a:extLst>
              <a:ext uri="{FF2B5EF4-FFF2-40B4-BE49-F238E27FC236}">
                <a16:creationId xmlns:a16="http://schemas.microsoft.com/office/drawing/2014/main" id="{0813F20A-BEE4-B8A6-B7C6-A452A39FAD7F}"/>
              </a:ext>
            </a:extLst>
          </p:cNvPr>
          <p:cNvSpPr>
            <a:spLocks noGrp="1"/>
          </p:cNvSpPr>
          <p:nvPr>
            <p:ph type="body" sz="quarter" idx="12"/>
          </p:nvPr>
        </p:nvSpPr>
        <p:spPr>
          <a:xfrm>
            <a:off x="3332774" y="3336925"/>
            <a:ext cx="2477701"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0">
            <a:extLst>
              <a:ext uri="{FF2B5EF4-FFF2-40B4-BE49-F238E27FC236}">
                <a16:creationId xmlns:a16="http://schemas.microsoft.com/office/drawing/2014/main" id="{150973AC-ED14-F5BF-FFA2-3AA73BE9F47C}"/>
              </a:ext>
            </a:extLst>
          </p:cNvPr>
          <p:cNvSpPr>
            <a:spLocks noGrp="1"/>
          </p:cNvSpPr>
          <p:nvPr>
            <p:ph type="body" sz="quarter" idx="13"/>
          </p:nvPr>
        </p:nvSpPr>
        <p:spPr>
          <a:xfrm>
            <a:off x="6380919" y="3336925"/>
            <a:ext cx="2477701"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0">
            <a:extLst>
              <a:ext uri="{FF2B5EF4-FFF2-40B4-BE49-F238E27FC236}">
                <a16:creationId xmlns:a16="http://schemas.microsoft.com/office/drawing/2014/main" id="{BE127C12-10BF-D35C-4112-2B9F89481529}"/>
              </a:ext>
            </a:extLst>
          </p:cNvPr>
          <p:cNvSpPr>
            <a:spLocks noGrp="1"/>
          </p:cNvSpPr>
          <p:nvPr>
            <p:ph type="body" sz="quarter" idx="14"/>
          </p:nvPr>
        </p:nvSpPr>
        <p:spPr>
          <a:xfrm>
            <a:off x="9428522" y="3336925"/>
            <a:ext cx="2473130"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1614263535"/>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963" y="288036"/>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6" name="Picture Placeholder 15" descr="Place icon here">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88036"/>
            <a:ext cx="201142" cy="201613"/>
          </a:xfrm>
        </p:spPr>
        <p:txBody>
          <a:bodyPr/>
          <a:lstStyle>
            <a:lvl1pPr>
              <a:defRPr sz="700">
                <a:solidFill>
                  <a:schemeClr val="tx1"/>
                </a:solidFill>
              </a:defRPr>
            </a:lvl1pPr>
          </a:lstStyle>
          <a:p>
            <a:r>
              <a:rPr lang="en-US" dirty="0"/>
              <a:t>Icon</a:t>
            </a:r>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3333316" y="762000"/>
            <a:ext cx="2477701" cy="199955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Picture Placeholder 15" descr="Place icon here">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9168" y="288036"/>
            <a:ext cx="201142" cy="201613"/>
          </a:xfrm>
        </p:spPr>
        <p:txBody>
          <a:bodyPr/>
          <a:lstStyle>
            <a:lvl1pPr>
              <a:defRPr sz="700">
                <a:solidFill>
                  <a:schemeClr val="tx1"/>
                </a:solidFill>
              </a:defRPr>
            </a:lvl1pPr>
          </a:lstStyle>
          <a:p>
            <a:r>
              <a:rPr lang="en-US" dirty="0"/>
              <a:t>Icon</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6389168" y="762000"/>
            <a:ext cx="2476178" cy="199955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Picture Placeholder 15" descr="Place icon here">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88036"/>
            <a:ext cx="201142" cy="201613"/>
          </a:xfrm>
        </p:spPr>
        <p:txBody>
          <a:bodyPr/>
          <a:lstStyle>
            <a:lvl1pPr>
              <a:defRPr sz="700">
                <a:solidFill>
                  <a:schemeClr val="tx1"/>
                </a:solidFill>
              </a:defRPr>
            </a:lvl1pPr>
          </a:lstStyle>
          <a:p>
            <a:r>
              <a:rPr lang="en-US" dirty="0"/>
              <a:t>Icon</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9428523" y="761999"/>
            <a:ext cx="2473130" cy="19995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3" name="Straight Connector 22" descr="Horizontal row divider">
            <a:extLst>
              <a:ext uri="{FF2B5EF4-FFF2-40B4-BE49-F238E27FC236}">
                <a16:creationId xmlns:a16="http://schemas.microsoft.com/office/drawing/2014/main" id="{252CDB94-BA57-B58F-95F0-D406FE34BB40}"/>
              </a:ext>
              <a:ext uri="{C183D7F6-B498-43B3-948B-1728B52AA6E4}">
                <adec:decorative xmlns:adec="http://schemas.microsoft.com/office/drawing/2017/decorative" val="0"/>
              </a:ext>
            </a:extLst>
          </p:cNvPr>
          <p:cNvCxnSpPr>
            <a:cxnSpLocks/>
          </p:cNvCxnSpPr>
          <p:nvPr userDrawn="1"/>
        </p:nvCxnSpPr>
        <p:spPr bwMode="auto">
          <a:xfrm>
            <a:off x="3047603" y="3048000"/>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 name="Picture Placeholder 15" descr="Place icon here">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5"/>
            <a:ext cx="201142" cy="201613"/>
          </a:xfrm>
        </p:spPr>
        <p:txBody>
          <a:bodyPr/>
          <a:lstStyle>
            <a:lvl1pPr>
              <a:defRPr sz="700">
                <a:solidFill>
                  <a:schemeClr val="tx1"/>
                </a:solidFill>
              </a:defRPr>
            </a:lvl1pPr>
          </a:lstStyle>
          <a:p>
            <a:r>
              <a:rPr lang="en-US" dirty="0"/>
              <a:t>Icon</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3333316" y="3811797"/>
            <a:ext cx="2477701" cy="1999148"/>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Picture Placeholder 15" descr="Place icon here">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9168" y="3347315"/>
            <a:ext cx="201142" cy="201613"/>
          </a:xfrm>
        </p:spPr>
        <p:txBody>
          <a:bodyPr/>
          <a:lstStyle>
            <a:lvl1pPr>
              <a:defRPr sz="700">
                <a:solidFill>
                  <a:schemeClr val="tx1"/>
                </a:solidFill>
              </a:defRPr>
            </a:lvl1pPr>
          </a:lstStyle>
          <a:p>
            <a:r>
              <a:rPr lang="en-US" dirty="0"/>
              <a:t>Icon</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6389168" y="3811797"/>
            <a:ext cx="2477701" cy="1999146"/>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Picture Placeholder 15" descr="Place icon here">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5"/>
            <a:ext cx="201142" cy="201613"/>
          </a:xfrm>
        </p:spPr>
        <p:txBody>
          <a:bodyPr/>
          <a:lstStyle>
            <a:lvl1pPr>
              <a:defRPr sz="700">
                <a:solidFill>
                  <a:schemeClr val="tx1"/>
                </a:solidFill>
              </a:defRPr>
            </a:lvl1pPr>
          </a:lstStyle>
          <a:p>
            <a:r>
              <a:rPr lang="en-US" dirty="0"/>
              <a:t>Icon</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9428523" y="3811797"/>
            <a:ext cx="2473130" cy="1999144"/>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56C9A7FC-6BA2-EF1D-18D5-F605D8C7C003}"/>
              </a:ext>
            </a:extLst>
          </p:cNvPr>
          <p:cNvSpPr>
            <a:spLocks noGrp="1"/>
          </p:cNvSpPr>
          <p:nvPr>
            <p:ph type="ftr" sz="quarter" idx="23"/>
          </p:nvPr>
        </p:nvSpPr>
        <p:spPr>
          <a:xfrm>
            <a:off x="287963" y="6408000"/>
            <a:ext cx="2477765" cy="190500"/>
          </a:xfrm>
        </p:spPr>
        <p:txBody>
          <a:bodyPr/>
          <a:lstStyle/>
          <a:p>
            <a:endParaRPr lang="en-US" dirty="0"/>
          </a:p>
        </p:txBody>
      </p:sp>
      <p:sp>
        <p:nvSpPr>
          <p:cNvPr id="12" name="Slide Number">
            <a:extLst>
              <a:ext uri="{FF2B5EF4-FFF2-40B4-BE49-F238E27FC236}">
                <a16:creationId xmlns:a16="http://schemas.microsoft.com/office/drawing/2014/main" id="{C0294F07-890E-B2F9-0CAD-1B5AFB7648AB}"/>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0E795639-6102-AB6C-5918-29F86236BFD2}"/>
              </a:ext>
            </a:extLst>
          </p:cNvPr>
          <p:cNvCxnSpPr>
            <a:cxnSpLocks/>
          </p:cNvCxnSpPr>
          <p:nvPr userDrawn="1"/>
        </p:nvCxnSpPr>
        <p:spPr bwMode="auto">
          <a:xfrm>
            <a:off x="3047603"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1" name="Straight Connector 10" descr="Vertical column divider">
            <a:extLst>
              <a:ext uri="{FF2B5EF4-FFF2-40B4-BE49-F238E27FC236}">
                <a16:creationId xmlns:a16="http://schemas.microsoft.com/office/drawing/2014/main" id="{357E5319-53C7-E291-189E-B5A9A71EC85F}"/>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descr="Vertical column divider">
            <a:extLst>
              <a:ext uri="{FF2B5EF4-FFF2-40B4-BE49-F238E27FC236}">
                <a16:creationId xmlns:a16="http://schemas.microsoft.com/office/drawing/2014/main" id="{C5786CF5-FEFB-F111-90C8-4410630FD7A3}"/>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89603875"/>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63" y="192024"/>
            <a:ext cx="5519019" cy="1706563"/>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9168"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a:cxnSpLocks/>
          </p:cNvCxnSpPr>
          <p:nvPr userDrawn="1"/>
        </p:nvCxnSpPr>
        <p:spPr bwMode="auto">
          <a:xfrm>
            <a:off x="9142810" y="286569"/>
            <a:ext cx="0" cy="581101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userDrawn="1">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287999" y="3048000"/>
            <a:ext cx="1161273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3047603" y="3048000"/>
            <a:ext cx="0" cy="3049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 name="Footer Placeholder 3">
            <a:extLst>
              <a:ext uri="{FF2B5EF4-FFF2-40B4-BE49-F238E27FC236}">
                <a16:creationId xmlns:a16="http://schemas.microsoft.com/office/drawing/2014/main" id="{59A0B1DF-AF8B-38B3-B47C-60722DFBF162}"/>
              </a:ext>
            </a:extLst>
          </p:cNvPr>
          <p:cNvSpPr>
            <a:spLocks noGrp="1"/>
          </p:cNvSpPr>
          <p:nvPr userDrawn="1">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EFD38FC2-A92F-D3A8-74D5-CE6E95D9C133}"/>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5" name="Straight Connector 4" descr="Vertical column divider">
            <a:extLst>
              <a:ext uri="{FF2B5EF4-FFF2-40B4-BE49-F238E27FC236}">
                <a16:creationId xmlns:a16="http://schemas.microsoft.com/office/drawing/2014/main" id="{A5B6E0FE-2F6F-9D77-9834-2DF9E13E226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10">
            <a:extLst>
              <a:ext uri="{FF2B5EF4-FFF2-40B4-BE49-F238E27FC236}">
                <a16:creationId xmlns:a16="http://schemas.microsoft.com/office/drawing/2014/main" id="{022E65FD-CDEF-1AA2-2521-5B200BF4B6BD}"/>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10">
            <a:extLst>
              <a:ext uri="{FF2B5EF4-FFF2-40B4-BE49-F238E27FC236}">
                <a16:creationId xmlns:a16="http://schemas.microsoft.com/office/drawing/2014/main" id="{83C43A7A-FFA5-D00F-7BEB-AA5C5DA6FB8E}"/>
              </a:ext>
            </a:extLst>
          </p:cNvPr>
          <p:cNvSpPr>
            <a:spLocks noGrp="1"/>
          </p:cNvSpPr>
          <p:nvPr>
            <p:ph type="body" sz="quarter" idx="19"/>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6558C27E-CF79-F761-3827-DA392178DC8E}"/>
              </a:ext>
            </a:extLst>
          </p:cNvPr>
          <p:cNvSpPr>
            <a:spLocks noGrp="1"/>
          </p:cNvSpPr>
          <p:nvPr>
            <p:ph type="body" sz="quarter" idx="20"/>
          </p:nvPr>
        </p:nvSpPr>
        <p:spPr>
          <a:xfrm>
            <a:off x="6389168"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C0BF9C6F-22AC-2FF0-D8C9-37373CDEB3A5}"/>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3427516094"/>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63" y="288036"/>
            <a:ext cx="2474590" cy="1706563"/>
          </a:xfrm>
        </p:spPr>
        <p:txBody>
          <a:bodyPr rIns="0"/>
          <a:lstStyle>
            <a:lvl1pPr>
              <a:lnSpc>
                <a:spcPct val="110000"/>
              </a:lnSpc>
              <a:defRPr sz="1800">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9168"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C192388-DAC3-247F-4457-03A65F8CDF36}"/>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72D75691-23B7-FADC-4357-CB3662EB377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5" name="Straight Connector 4" descr="Vertical column divider">
            <a:extLst>
              <a:ext uri="{FF2B5EF4-FFF2-40B4-BE49-F238E27FC236}">
                <a16:creationId xmlns:a16="http://schemas.microsoft.com/office/drawing/2014/main" id="{CB17488F-3B5A-CD3F-8D89-787477C1F946}"/>
              </a:ext>
              <a:ext uri="{C183D7F6-B498-43B3-948B-1728B52AA6E4}">
                <adec:decorative xmlns:adec="http://schemas.microsoft.com/office/drawing/2017/decorative" val="0"/>
              </a:ext>
            </a:extLst>
          </p:cNvPr>
          <p:cNvCxnSpPr>
            <a:cxnSpLocks/>
          </p:cNvCxnSpPr>
          <p:nvPr userDrawn="1"/>
        </p:nvCxnSpPr>
        <p:spPr bwMode="auto">
          <a:xfrm>
            <a:off x="9142810" y="286569"/>
            <a:ext cx="0" cy="581101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descr="Horizontal row divider">
            <a:extLst>
              <a:ext uri="{FF2B5EF4-FFF2-40B4-BE49-F238E27FC236}">
                <a16:creationId xmlns:a16="http://schemas.microsoft.com/office/drawing/2014/main" id="{7B2108DD-FE3A-F98C-D857-CDFA3DAD9666}"/>
              </a:ext>
              <a:ext uri="{C183D7F6-B498-43B3-948B-1728B52AA6E4}">
                <adec:decorative xmlns:adec="http://schemas.microsoft.com/office/drawing/2017/decorative" val="0"/>
              </a:ext>
            </a:extLst>
          </p:cNvPr>
          <p:cNvCxnSpPr>
            <a:cxnSpLocks/>
          </p:cNvCxnSpPr>
          <p:nvPr userDrawn="1"/>
        </p:nvCxnSpPr>
        <p:spPr bwMode="auto">
          <a:xfrm>
            <a:off x="287999" y="3048000"/>
            <a:ext cx="1161273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descr="Vertical column divider">
            <a:extLst>
              <a:ext uri="{FF2B5EF4-FFF2-40B4-BE49-F238E27FC236}">
                <a16:creationId xmlns:a16="http://schemas.microsoft.com/office/drawing/2014/main" id="{03D0E68D-02AF-474A-3224-FF5108D23382}"/>
              </a:ext>
              <a:ext uri="{C183D7F6-B498-43B3-948B-1728B52AA6E4}">
                <adec:decorative xmlns:adec="http://schemas.microsoft.com/office/drawing/2017/decorative" val="0"/>
              </a:ext>
            </a:extLst>
          </p:cNvPr>
          <p:cNvCxnSpPr>
            <a:cxnSpLocks/>
          </p:cNvCxnSpPr>
          <p:nvPr userDrawn="1"/>
        </p:nvCxnSpPr>
        <p:spPr bwMode="auto">
          <a:xfrm>
            <a:off x="3047603" y="3041650"/>
            <a:ext cx="0" cy="305593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descr="Vertical column divider">
            <a:extLst>
              <a:ext uri="{FF2B5EF4-FFF2-40B4-BE49-F238E27FC236}">
                <a16:creationId xmlns:a16="http://schemas.microsoft.com/office/drawing/2014/main" id="{5600EFDE-928F-B419-8585-5582A68373F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0">
            <a:extLst>
              <a:ext uri="{FF2B5EF4-FFF2-40B4-BE49-F238E27FC236}">
                <a16:creationId xmlns:a16="http://schemas.microsoft.com/office/drawing/2014/main" id="{5C1B1885-0510-1907-4EAD-DB9018C133E5}"/>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Text Placeholder 10">
            <a:extLst>
              <a:ext uri="{FF2B5EF4-FFF2-40B4-BE49-F238E27FC236}">
                <a16:creationId xmlns:a16="http://schemas.microsoft.com/office/drawing/2014/main" id="{5804D2DB-0651-E704-D761-49FB6352B7C3}"/>
              </a:ext>
            </a:extLst>
          </p:cNvPr>
          <p:cNvSpPr>
            <a:spLocks noGrp="1"/>
          </p:cNvSpPr>
          <p:nvPr>
            <p:ph type="body" sz="quarter" idx="19"/>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0">
            <a:extLst>
              <a:ext uri="{FF2B5EF4-FFF2-40B4-BE49-F238E27FC236}">
                <a16:creationId xmlns:a16="http://schemas.microsoft.com/office/drawing/2014/main" id="{9900EBA3-CCC2-CE83-A620-B68ADAF8371C}"/>
              </a:ext>
            </a:extLst>
          </p:cNvPr>
          <p:cNvSpPr>
            <a:spLocks noGrp="1"/>
          </p:cNvSpPr>
          <p:nvPr>
            <p:ph type="body" sz="quarter" idx="20"/>
          </p:nvPr>
        </p:nvSpPr>
        <p:spPr>
          <a:xfrm>
            <a:off x="6389168"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0">
            <a:extLst>
              <a:ext uri="{FF2B5EF4-FFF2-40B4-BE49-F238E27FC236}">
                <a16:creationId xmlns:a16="http://schemas.microsoft.com/office/drawing/2014/main" id="{FAB4091C-FF62-7BAF-B996-F22392D5E709}"/>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3642289957"/>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62" y="1520825"/>
            <a:ext cx="2473130"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3334904" y="1520825"/>
            <a:ext cx="2475384"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10" descr="Place imagery here">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8037"/>
            <a:ext cx="5519908" cy="6285801"/>
          </a:xfrm>
          <a:solidFill>
            <a:srgbClr val="E0E0E0"/>
          </a:solidFill>
        </p:spPr>
        <p:txBody>
          <a:bodyPr anchor="ctr"/>
          <a:lstStyle>
            <a:lvl1pPr algn="ctr">
              <a:defRPr>
                <a:solidFill>
                  <a:schemeClr val="accent5"/>
                </a:solidFill>
              </a:defRPr>
            </a:lvl1pPr>
          </a:lstStyle>
          <a:p>
            <a:r>
              <a:rPr lang="en-US" dirty="0"/>
              <a:t>Place imagery here</a:t>
            </a:r>
          </a:p>
        </p:txBody>
      </p:sp>
      <p:sp>
        <p:nvSpPr>
          <p:cNvPr id="3" name="Footer Placeholder 3">
            <a:extLst>
              <a:ext uri="{FF2B5EF4-FFF2-40B4-BE49-F238E27FC236}">
                <a16:creationId xmlns:a16="http://schemas.microsoft.com/office/drawing/2014/main" id="{765F8DDE-78BD-E2B6-1CAB-2A9EF14E9F7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3790616048"/>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63" y="1520825"/>
            <a:ext cx="2477765"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descr="Place imagery here">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dirty="0"/>
              <a:t>Place imagery here</a:t>
            </a:r>
          </a:p>
        </p:txBody>
      </p:sp>
      <p:sp>
        <p:nvSpPr>
          <p:cNvPr id="5" name="Footer Placeholder 3">
            <a:extLst>
              <a:ext uri="{FF2B5EF4-FFF2-40B4-BE49-F238E27FC236}">
                <a16:creationId xmlns:a16="http://schemas.microsoft.com/office/drawing/2014/main" id="{7B09C899-A6D4-3826-EAB8-A75F78607CE3}"/>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BEB46264-65A0-272C-CC19-DCA9B586608B}"/>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519967819"/>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63" y="1520825"/>
            <a:ext cx="2477765"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Picture Placeholder 6" descr="Place imagery here">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5750"/>
            <a:ext cx="8567416" cy="6289675"/>
          </a:xfrm>
          <a:solidFill>
            <a:srgbClr val="E0E0E0"/>
          </a:solidFill>
        </p:spPr>
        <p:txBody>
          <a:bodyPr anchor="ctr"/>
          <a:lstStyle>
            <a:lvl1pPr algn="ctr">
              <a:defRPr>
                <a:solidFill>
                  <a:schemeClr val="accent5"/>
                </a:solidFill>
              </a:defRPr>
            </a:lvl1pPr>
          </a:lstStyle>
          <a:p>
            <a:r>
              <a:rPr lang="en-US" dirty="0"/>
              <a:t>Place imagery here</a:t>
            </a:r>
          </a:p>
        </p:txBody>
      </p:sp>
      <p:sp>
        <p:nvSpPr>
          <p:cNvPr id="3" name="Footer Placeholder 3">
            <a:extLst>
              <a:ext uri="{FF2B5EF4-FFF2-40B4-BE49-F238E27FC236}">
                <a16:creationId xmlns:a16="http://schemas.microsoft.com/office/drawing/2014/main" id="{547D5110-D587-CC11-18F6-FEB7AA2D785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2538815203"/>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Slide Number">
            <a:extLst>
              <a:ext uri="{FF2B5EF4-FFF2-40B4-BE49-F238E27FC236}">
                <a16:creationId xmlns:a16="http://schemas.microsoft.com/office/drawing/2014/main" id="{8A69D316-0792-83BD-3912-71CDE3BB681F}"/>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952073995"/>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8887" y="285750"/>
            <a:ext cx="11611845" cy="6289675"/>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1062209461"/>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7" name="Picture Placeholder 7" descr="Place bio portrait here">
            <a:extLst>
              <a:ext uri="{FF2B5EF4-FFF2-40B4-BE49-F238E27FC236}">
                <a16:creationId xmlns:a16="http://schemas.microsoft.com/office/drawing/2014/main" id="{0B1677E6-5066-100D-29D6-CCAD04C21BCE}"/>
              </a:ext>
            </a:extLst>
          </p:cNvPr>
          <p:cNvSpPr>
            <a:spLocks noGrp="1"/>
          </p:cNvSpPr>
          <p:nvPr>
            <p:ph type="pic" sz="quarter" idx="28" hasCustomPrompt="1"/>
          </p:nvPr>
        </p:nvSpPr>
        <p:spPr>
          <a:xfrm>
            <a:off x="287962" y="1522412"/>
            <a:ext cx="1231041" cy="1238250"/>
          </a:xfrm>
          <a:solidFill>
            <a:srgbClr val="E0E0E0"/>
          </a:solidFill>
        </p:spPr>
        <p:txBody>
          <a:bodyPr anchor="ctr"/>
          <a:lstStyle>
            <a:lvl1pPr algn="ctr">
              <a:defRPr>
                <a:solidFill>
                  <a:schemeClr val="accent5"/>
                </a:solidFill>
              </a:defRPr>
            </a:lvl1pPr>
          </a:lstStyle>
          <a:p>
            <a:r>
              <a:rPr lang="en-US" dirty="0"/>
              <a:t>Place imagery here</a:t>
            </a:r>
          </a:p>
        </p:txBody>
      </p:sp>
      <p:sp>
        <p:nvSpPr>
          <p:cNvPr id="13" name="Picture Placeholder 7" descr="Place bio portrait here">
            <a:extLst>
              <a:ext uri="{FF2B5EF4-FFF2-40B4-BE49-F238E27FC236}">
                <a16:creationId xmlns:a16="http://schemas.microsoft.com/office/drawing/2014/main" id="{3DCE12BA-53E1-8B67-A029-029F1E6F9163}"/>
              </a:ext>
            </a:extLst>
          </p:cNvPr>
          <p:cNvSpPr>
            <a:spLocks noGrp="1"/>
          </p:cNvSpPr>
          <p:nvPr>
            <p:ph type="pic" sz="quarter" idx="30" hasCustomPrompt="1"/>
          </p:nvPr>
        </p:nvSpPr>
        <p:spPr>
          <a:xfrm>
            <a:off x="287962" y="3048000"/>
            <a:ext cx="123104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5" name="Picture Placeholder 7" descr="Place bio portrait here">
            <a:extLst>
              <a:ext uri="{FF2B5EF4-FFF2-40B4-BE49-F238E27FC236}">
                <a16:creationId xmlns:a16="http://schemas.microsoft.com/office/drawing/2014/main" id="{05E149CA-A25F-74EE-93DF-1A877CDE924F}"/>
              </a:ext>
            </a:extLst>
          </p:cNvPr>
          <p:cNvSpPr>
            <a:spLocks noGrp="1"/>
          </p:cNvSpPr>
          <p:nvPr>
            <p:ph type="pic" sz="quarter" idx="32" hasCustomPrompt="1"/>
          </p:nvPr>
        </p:nvSpPr>
        <p:spPr>
          <a:xfrm>
            <a:off x="287962" y="4570413"/>
            <a:ext cx="123104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5" name="Picture Placeholder 7" descr="Place bio portrait here">
            <a:extLst>
              <a:ext uri="{FF2B5EF4-FFF2-40B4-BE49-F238E27FC236}">
                <a16:creationId xmlns:a16="http://schemas.microsoft.com/office/drawing/2014/main" id="{AAC7C1AD-0F8C-4D02-0112-981444AFE98D}"/>
              </a:ext>
            </a:extLst>
          </p:cNvPr>
          <p:cNvSpPr>
            <a:spLocks noGrp="1"/>
          </p:cNvSpPr>
          <p:nvPr>
            <p:ph type="pic" sz="quarter" idx="34" hasCustomPrompt="1"/>
          </p:nvPr>
        </p:nvSpPr>
        <p:spPr>
          <a:xfrm>
            <a:off x="6389168" y="1522412"/>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7" name="Picture Placeholder 7" descr="Place bio portrait here">
            <a:extLst>
              <a:ext uri="{FF2B5EF4-FFF2-40B4-BE49-F238E27FC236}">
                <a16:creationId xmlns:a16="http://schemas.microsoft.com/office/drawing/2014/main" id="{22271FFB-E2D1-459B-4089-A291A1110AE8}"/>
              </a:ext>
            </a:extLst>
          </p:cNvPr>
          <p:cNvSpPr>
            <a:spLocks noGrp="1"/>
          </p:cNvSpPr>
          <p:nvPr>
            <p:ph type="pic" sz="quarter" idx="36" hasCustomPrompt="1"/>
          </p:nvPr>
        </p:nvSpPr>
        <p:spPr>
          <a:xfrm>
            <a:off x="6389168" y="3048000"/>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9" name="Picture Placeholder 7" descr="Place bio portrait here">
            <a:extLst>
              <a:ext uri="{FF2B5EF4-FFF2-40B4-BE49-F238E27FC236}">
                <a16:creationId xmlns:a16="http://schemas.microsoft.com/office/drawing/2014/main" id="{F3C99020-5BF1-8A8C-BDCB-42766A5B9BE5}"/>
              </a:ext>
            </a:extLst>
          </p:cNvPr>
          <p:cNvSpPr>
            <a:spLocks noGrp="1"/>
          </p:cNvSpPr>
          <p:nvPr>
            <p:ph type="pic" sz="quarter" idx="38" hasCustomPrompt="1"/>
          </p:nvPr>
        </p:nvSpPr>
        <p:spPr>
          <a:xfrm>
            <a:off x="6389168" y="4570413"/>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7" y="1522412"/>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7" y="30480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7" y="4570413"/>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6" y="1522412"/>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6" y="30480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6" y="4570413"/>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D4D4C25-96EE-FF6D-B301-962CD7A63666}"/>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DA0E5B0D-36A0-4281-7D57-C2CC4453113C}"/>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397713184"/>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7"/>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8000"/>
            <a:ext cx="8571384" cy="5811838"/>
          </a:xfrm>
        </p:spPr>
        <p:txBody>
          <a:bodyPr anchor="ctr"/>
          <a:lstStyle>
            <a:lvl1pPr algn="ctr">
              <a:defRPr>
                <a:solidFill>
                  <a:schemeClr val="tx1"/>
                </a:solidFill>
              </a:defRPr>
            </a:lvl1pPr>
          </a:lstStyle>
          <a:p>
            <a:r>
              <a:rPr lang="en-GB"/>
              <a:t>Click icon to add table</a:t>
            </a:r>
            <a:endParaRPr lang="en-US" dirty="0"/>
          </a:p>
        </p:txBody>
      </p:sp>
      <p:sp>
        <p:nvSpPr>
          <p:cNvPr id="3" name="Footer Placeholder 3">
            <a:extLst>
              <a:ext uri="{FF2B5EF4-FFF2-40B4-BE49-F238E27FC236}">
                <a16:creationId xmlns:a16="http://schemas.microsoft.com/office/drawing/2014/main" id="{3694FFFD-5196-625E-C3FC-9AB6BB13FC34}"/>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DD2D25A8-2AEC-F554-8D58-47C112486D41}"/>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248114014"/>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3525"/>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0" name="Text Placeholder 9">
            <a:extLst>
              <a:ext uri="{FF2B5EF4-FFF2-40B4-BE49-F238E27FC236}">
                <a16:creationId xmlns:a16="http://schemas.microsoft.com/office/drawing/2014/main" id="{BDFFC916-9B64-A7DC-672D-A4AFA1AE968C}"/>
              </a:ext>
            </a:extLst>
          </p:cNvPr>
          <p:cNvSpPr>
            <a:spLocks noGrp="1"/>
          </p:cNvSpPr>
          <p:nvPr>
            <p:ph type="body" sz="quarter" idx="13" hasCustomPrompt="1"/>
          </p:nvPr>
        </p:nvSpPr>
        <p:spPr>
          <a:xfrm>
            <a:off x="3333316" y="6391244"/>
            <a:ext cx="2761890" cy="212725"/>
          </a:xfrm>
        </p:spPr>
        <p:txBody>
          <a:bodyPr anchor="b" anchorCtr="0"/>
          <a:lstStyle>
            <a:lvl1pPr>
              <a:defRPr sz="800">
                <a:latin typeface="IBM Plex Sans" panose="020B0503050203000203" pitchFamily="34" charset="0"/>
              </a:defRPr>
            </a:lvl1pPr>
            <a:lvl2pPr>
              <a:defRPr sz="800"/>
            </a:lvl2pPr>
            <a:lvl3pPr>
              <a:defRPr sz="800"/>
            </a:lvl3pPr>
            <a:lvl4pPr>
              <a:defRPr sz="800"/>
            </a:lvl4pPr>
            <a:lvl5pPr>
              <a:defRPr sz="800"/>
            </a:lvl5pPr>
          </a:lstStyle>
          <a:p>
            <a:pPr lvl="0"/>
            <a:r>
              <a:rPr lang="en-US" dirty="0"/>
              <a:t>Source</a:t>
            </a:r>
          </a:p>
        </p:txBody>
      </p:sp>
      <p:sp>
        <p:nvSpPr>
          <p:cNvPr id="13" name="Text Placeholder 12">
            <a:extLst>
              <a:ext uri="{FF2B5EF4-FFF2-40B4-BE49-F238E27FC236}">
                <a16:creationId xmlns:a16="http://schemas.microsoft.com/office/drawing/2014/main" id="{81A85749-B0F2-6B16-9E7E-1C979593E9E7}"/>
              </a:ext>
            </a:extLst>
          </p:cNvPr>
          <p:cNvSpPr>
            <a:spLocks noGrp="1"/>
          </p:cNvSpPr>
          <p:nvPr>
            <p:ph type="body" sz="quarter" idx="14" hasCustomPrompt="1"/>
          </p:nvPr>
        </p:nvSpPr>
        <p:spPr>
          <a:xfrm>
            <a:off x="287963" y="1522413"/>
            <a:ext cx="2471416" cy="4575175"/>
          </a:xfrm>
        </p:spPr>
        <p:txBody>
          <a:bodyPr/>
          <a:lstStyle>
            <a:lvl1pPr>
              <a:defRPr sz="14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a:lnSpc>
                <a:spcPct val="110000"/>
              </a:lnSpc>
            </a:pPr>
            <a:r>
              <a:rPr lang="en-US" sz="1400" dirty="0">
                <a:latin typeface="IBM Plex Sans Light" panose="020B0403050203000203" pitchFamily="34" charset="0"/>
              </a:rPr>
              <a:t>Lorem ipsum dolor sit </a:t>
            </a:r>
            <a:r>
              <a:rPr lang="en-US" sz="1400" dirty="0" err="1">
                <a:latin typeface="IBM Plex Sans Light" panose="020B0403050203000203" pitchFamily="34" charset="0"/>
              </a:rPr>
              <a:t>amet</a:t>
            </a:r>
            <a:r>
              <a:rPr lang="en-US" sz="1400" dirty="0">
                <a:latin typeface="IBM Plex Sans Light" panose="020B0403050203000203" pitchFamily="34" charset="0"/>
              </a:rPr>
              <a:t> </a:t>
            </a:r>
            <a:r>
              <a:rPr lang="en-US" sz="1400" dirty="0" err="1">
                <a:latin typeface="IBM Plex Sans Light" panose="020B0403050203000203" pitchFamily="34" charset="0"/>
              </a:rPr>
              <a:t>donec</a:t>
            </a:r>
            <a:r>
              <a:rPr lang="en-US" sz="1400" dirty="0">
                <a:latin typeface="IBM Plex Sans Light" panose="020B0403050203000203" pitchFamily="34" charset="0"/>
              </a:rPr>
              <a:t> </a:t>
            </a:r>
            <a:r>
              <a:rPr lang="en-US" sz="1400" dirty="0" err="1">
                <a:latin typeface="IBM Plex Sans Light" panose="020B0403050203000203" pitchFamily="34" charset="0"/>
              </a:rPr>
              <a:t>quam</a:t>
            </a:r>
            <a:r>
              <a:rPr lang="en-US" sz="1400" dirty="0">
                <a:latin typeface="IBM Plex Sans Light" panose="020B0403050203000203" pitchFamily="34" charset="0"/>
              </a:rPr>
              <a:t> </a:t>
            </a:r>
            <a:r>
              <a:rPr lang="en-US" sz="1400" dirty="0" err="1">
                <a:latin typeface="IBM Plex Sans Light" panose="020B0403050203000203" pitchFamily="34" charset="0"/>
              </a:rPr>
              <a:t>felis</a:t>
            </a:r>
            <a:r>
              <a:rPr lang="en-US" sz="1400" dirty="0">
                <a:latin typeface="IBM Plex Sans Light" panose="020B0403050203000203" pitchFamily="34" charset="0"/>
              </a:rPr>
              <a:t> </a:t>
            </a:r>
            <a:r>
              <a:rPr lang="en-US" sz="1400" dirty="0" err="1">
                <a:latin typeface="IBM Plex Sans Light" panose="020B0403050203000203" pitchFamily="34" charset="0"/>
              </a:rPr>
              <a:t>ultricies</a:t>
            </a:r>
            <a:r>
              <a:rPr lang="en-US" sz="1400" dirty="0">
                <a:latin typeface="IBM Plex Sans Light" panose="020B0403050203000203" pitchFamily="34" charset="0"/>
              </a:rPr>
              <a:t> </a:t>
            </a:r>
            <a:r>
              <a:rPr lang="en-US" sz="1400" dirty="0" err="1">
                <a:latin typeface="IBM Plex Sans Light" panose="020B0403050203000203" pitchFamily="34" charset="0"/>
              </a:rPr>
              <a:t>nec</a:t>
            </a:r>
            <a:r>
              <a:rPr lang="en-US" sz="1400" dirty="0">
                <a:latin typeface="IBM Plex Sans Light" panose="020B0403050203000203" pitchFamily="34" charset="0"/>
              </a:rPr>
              <a:t> </a:t>
            </a:r>
            <a:r>
              <a:rPr lang="en-US" sz="1400" dirty="0" err="1">
                <a:latin typeface="IBM Plex Sans Light" panose="020B0403050203000203" pitchFamily="34" charset="0"/>
              </a:rPr>
              <a:t>pellentesque</a:t>
            </a:r>
            <a:r>
              <a:rPr lang="en-US" sz="1400" dirty="0">
                <a:latin typeface="IBM Plex Sans Light" panose="020B0403050203000203" pitchFamily="34" charset="0"/>
              </a:rPr>
              <a:t> </a:t>
            </a:r>
            <a:r>
              <a:rPr lang="en-US" sz="1400" dirty="0" err="1">
                <a:latin typeface="IBM Plex Sans Light" panose="020B0403050203000203" pitchFamily="34" charset="0"/>
              </a:rPr>
              <a:t>eu</a:t>
            </a:r>
            <a:r>
              <a:rPr lang="en-US" sz="1400" dirty="0">
                <a:latin typeface="IBM Plex Sans Light" panose="020B0403050203000203" pitchFamily="34" charset="0"/>
              </a:rPr>
              <a:t> </a:t>
            </a:r>
            <a:r>
              <a:rPr lang="en-US" sz="1400" dirty="0" err="1">
                <a:latin typeface="IBM Plex Sans Light" panose="020B0403050203000203" pitchFamily="34" charset="0"/>
              </a:rPr>
              <a:t>pretium</a:t>
            </a:r>
            <a:r>
              <a:rPr lang="en-US" sz="1400" dirty="0">
                <a:latin typeface="IBM Plex Sans Light" panose="020B0403050203000203" pitchFamily="34" charset="0"/>
              </a:rPr>
              <a:t> </a:t>
            </a:r>
            <a:r>
              <a:rPr lang="en-US" sz="1400" dirty="0" err="1">
                <a:latin typeface="IBM Plex Sans Light" panose="020B0403050203000203" pitchFamily="34" charset="0"/>
              </a:rPr>
              <a:t>quis</a:t>
            </a:r>
            <a:r>
              <a:rPr lang="en-US" sz="1400" dirty="0">
                <a:latin typeface="IBM Plex Sans Light" panose="020B0403050203000203" pitchFamily="34" charset="0"/>
              </a:rPr>
              <a:t> sem. </a:t>
            </a:r>
            <a:r>
              <a:rPr lang="en-US" sz="1400" dirty="0" err="1">
                <a:latin typeface="IBM Plex Sans Light" panose="020B0403050203000203" pitchFamily="34" charset="0"/>
              </a:rPr>
              <a:t>Nulla</a:t>
            </a:r>
            <a:r>
              <a:rPr lang="en-US" sz="1400" dirty="0">
                <a:latin typeface="IBM Plex Sans Light" panose="020B0403050203000203" pitchFamily="34" charset="0"/>
              </a:rPr>
              <a:t> </a:t>
            </a:r>
            <a:r>
              <a:rPr lang="en-US" sz="1400" dirty="0" err="1">
                <a:latin typeface="IBM Plex Sans Light" panose="020B0403050203000203" pitchFamily="34" charset="0"/>
              </a:rPr>
              <a:t>conset</a:t>
            </a:r>
            <a:r>
              <a:rPr lang="en-US" sz="1400" dirty="0">
                <a:latin typeface="IBM Plex Sans Light" panose="020B0403050203000203" pitchFamily="34" charset="0"/>
              </a:rPr>
              <a:t> </a:t>
            </a:r>
            <a:r>
              <a:rPr lang="en-US" sz="1400" dirty="0" err="1">
                <a:latin typeface="IBM Plex Sans Light" panose="020B0403050203000203" pitchFamily="34" charset="0"/>
              </a:rPr>
              <a:t>massa</a:t>
            </a:r>
            <a:r>
              <a:rPr lang="en-US" sz="1400" dirty="0">
                <a:latin typeface="IBM Plex Sans Light" panose="020B0403050203000203" pitchFamily="34" charset="0"/>
              </a:rPr>
              <a:t> </a:t>
            </a:r>
            <a:r>
              <a:rPr lang="en-US" sz="1400" dirty="0" err="1">
                <a:latin typeface="IBM Plex Sans Light" panose="020B0403050203000203" pitchFamily="34" charset="0"/>
              </a:rPr>
              <a:t>quis</a:t>
            </a:r>
            <a:r>
              <a:rPr lang="en-US" sz="1400" dirty="0">
                <a:latin typeface="IBM Plex Sans Light" panose="020B0403050203000203" pitchFamily="34" charset="0"/>
              </a:rPr>
              <a:t> </a:t>
            </a:r>
            <a:r>
              <a:rPr lang="en-US" sz="1400" dirty="0" err="1">
                <a:latin typeface="IBM Plex Sans Light" panose="020B0403050203000203" pitchFamily="34" charset="0"/>
              </a:rPr>
              <a:t>enim</a:t>
            </a:r>
            <a:r>
              <a:rPr lang="en-US" sz="1400" dirty="0">
                <a:latin typeface="IBM Plex Sans Light" panose="020B0403050203000203" pitchFamily="34" charset="0"/>
              </a:rPr>
              <a:t>.</a:t>
            </a:r>
          </a:p>
        </p:txBody>
      </p:sp>
      <p:sp>
        <p:nvSpPr>
          <p:cNvPr id="4" name="Footer Placeholder 3">
            <a:extLst>
              <a:ext uri="{FF2B5EF4-FFF2-40B4-BE49-F238E27FC236}">
                <a16:creationId xmlns:a16="http://schemas.microsoft.com/office/drawing/2014/main" id="{E71CF978-95F1-0188-4FBB-81AAB884C2C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3755685682"/>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63" y="192024"/>
            <a:ext cx="2477765" cy="1429544"/>
          </a:xfrm>
        </p:spPr>
        <p:txBody>
          <a:bodyPr/>
          <a:lstStyle>
            <a:lvl1pPr>
              <a:lnSpc>
                <a:spcPct val="100000"/>
              </a:lnSpc>
              <a:spcBef>
                <a:spcPts val="0"/>
              </a:spcBef>
              <a:defRPr sz="33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30109"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287963" y="6408000"/>
            <a:ext cx="2477765" cy="190500"/>
          </a:xfrm>
        </p:spPr>
        <p:txBody>
          <a:bodyPr/>
          <a:lstStyle/>
          <a:p>
            <a:endParaRPr lang="en-US" dirty="0"/>
          </a:p>
        </p:txBody>
      </p:sp>
      <p:sp>
        <p:nvSpPr>
          <p:cNvPr id="3" name="Slide Number">
            <a:extLst>
              <a:ext uri="{FF2B5EF4-FFF2-40B4-BE49-F238E27FC236}">
                <a16:creationId xmlns:a16="http://schemas.microsoft.com/office/drawing/2014/main" id="{0C628C1A-F2DD-6011-5846-A9A3A6D3BD7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691735713"/>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63" y="192024"/>
            <a:ext cx="2477765" cy="1429544"/>
          </a:xfrm>
        </p:spPr>
        <p:txBody>
          <a:bodyPr/>
          <a:lstStyle>
            <a:lvl1pPr>
              <a:lnSpc>
                <a:spcPct val="100000"/>
              </a:lnSpc>
              <a:spcBef>
                <a:spcPts val="0"/>
              </a:spcBef>
              <a:defRPr sz="33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9168"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3" name="Footer Placeholder 3">
            <a:extLst>
              <a:ext uri="{FF2B5EF4-FFF2-40B4-BE49-F238E27FC236}">
                <a16:creationId xmlns:a16="http://schemas.microsoft.com/office/drawing/2014/main" id="{F5CA4A6F-2777-D002-EE9E-92C246A4DA85}"/>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FBFB86A-A7DC-B54C-4EEC-B69E1897903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87243011"/>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a:xfrm>
            <a:off x="287963" y="6408000"/>
            <a:ext cx="2477765" cy="190500"/>
          </a:xfrm>
        </p:spPr>
        <p:txBody>
          <a:bodyPr/>
          <a:lstStyle/>
          <a:p>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876573699"/>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slide, no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859027656"/>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5232004" y="3084230"/>
            <a:ext cx="1727991" cy="689541"/>
          </a:xfrm>
          <a:prstGeom prst="rect">
            <a:avLst/>
          </a:prstGeom>
        </p:spPr>
      </p:pic>
    </p:spTree>
    <p:extLst>
      <p:ext uri="{BB962C8B-B14F-4D97-AF65-F5344CB8AC3E}">
        <p14:creationId xmlns:p14="http://schemas.microsoft.com/office/powerpoint/2010/main" val="2996210509"/>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3319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descr="Place imagery here">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97588"/>
          </a:xfrm>
          <a:solidFill>
            <a:srgbClr val="E0E0E0"/>
          </a:solidFill>
        </p:spPr>
        <p:txBody>
          <a:bodyPr anchor="ctr"/>
          <a:lstStyle>
            <a:lvl1pPr algn="ctr">
              <a:defRPr>
                <a:solidFill>
                  <a:schemeClr val="accent5"/>
                </a:solidFill>
              </a:defRPr>
            </a:lvl1pPr>
          </a:lstStyle>
          <a:p>
            <a:r>
              <a:rPr lang="en-US" dirty="0"/>
              <a:t>Place imagery here</a:t>
            </a:r>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287963" y="6083300"/>
            <a:ext cx="2470906" cy="53714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3335316" y="6083300"/>
            <a:ext cx="2473384" cy="53850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4" name="Picture 3" descr="IBM 8-bar logo">
            <a:extLst>
              <a:ext uri="{FF2B5EF4-FFF2-40B4-BE49-F238E27FC236}">
                <a16:creationId xmlns:a16="http://schemas.microsoft.com/office/drawing/2014/main" id="{09935B61-CCB4-2F0F-6720-2DE3FDE1A05B}"/>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10" name="Title 1">
            <a:extLst>
              <a:ext uri="{FF2B5EF4-FFF2-40B4-BE49-F238E27FC236}">
                <a16:creationId xmlns:a16="http://schemas.microsoft.com/office/drawing/2014/main" id="{3F3BE6BB-D7C0-3C9B-44F9-5D564E48D8B6}"/>
              </a:ext>
            </a:extLst>
          </p:cNvPr>
          <p:cNvSpPr>
            <a:spLocks noGrp="1"/>
          </p:cNvSpPr>
          <p:nvPr>
            <p:ph type="title"/>
          </p:nvPr>
        </p:nvSpPr>
        <p:spPr>
          <a:xfrm>
            <a:off x="287963" y="155575"/>
            <a:ext cx="5049878" cy="3654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2712211544"/>
      </p:ext>
    </p:extLst>
  </p:cSld>
  <p:clrMapOvr>
    <a:masterClrMapping/>
  </p:clrMapOvr>
  <p:transition spd="med"/>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descr="Blue 10 full slide background ">
            <a:extLst>
              <a:ext uri="{FF2B5EF4-FFF2-40B4-BE49-F238E27FC236}">
                <a16:creationId xmlns:a16="http://schemas.microsoft.com/office/drawing/2014/main" id="{8D23798D-A03E-2BC6-136A-14C1E387E723}"/>
              </a:ext>
            </a:extLst>
          </p:cNvPr>
          <p:cNvSpPr/>
          <p:nvPr userDrawn="1"/>
        </p:nvSpPr>
        <p:spPr bwMode="auto">
          <a:xfrm>
            <a:off x="0" y="0"/>
            <a:ext cx="12192000" cy="6097588"/>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dirty="0">
              <a:ln>
                <a:noFill/>
              </a:ln>
              <a:solidFill>
                <a:schemeClr val="bg1"/>
              </a:solidFill>
              <a:effectLst/>
              <a:latin typeface="+mn-lt"/>
            </a:endParaRPr>
          </a:p>
        </p:txBody>
      </p:sp>
      <p:pic>
        <p:nvPicPr>
          <p:cNvPr id="7" name="Picture 6" descr="IBM 8-bar logo">
            <a:extLst>
              <a:ext uri="{FF2B5EF4-FFF2-40B4-BE49-F238E27FC236}">
                <a16:creationId xmlns:a16="http://schemas.microsoft.com/office/drawing/2014/main" id="{B4B109D8-FCAE-74D0-0B39-85BF626C84C5}"/>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8" name="Text Placeholder 6">
            <a:extLst>
              <a:ext uri="{FF2B5EF4-FFF2-40B4-BE49-F238E27FC236}">
                <a16:creationId xmlns:a16="http://schemas.microsoft.com/office/drawing/2014/main" id="{A9FACBA3-656A-1C9D-A350-7759736DCC4B}"/>
              </a:ext>
            </a:extLst>
          </p:cNvPr>
          <p:cNvSpPr>
            <a:spLocks noGrp="1"/>
          </p:cNvSpPr>
          <p:nvPr>
            <p:ph type="body" sz="quarter" idx="12"/>
          </p:nvPr>
        </p:nvSpPr>
        <p:spPr>
          <a:xfrm>
            <a:off x="287963" y="6083300"/>
            <a:ext cx="2470906" cy="53714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5">
            <a:extLst>
              <a:ext uri="{FF2B5EF4-FFF2-40B4-BE49-F238E27FC236}">
                <a16:creationId xmlns:a16="http://schemas.microsoft.com/office/drawing/2014/main" id="{FA47F09F-F9D8-7B01-E53E-EE9451C6A6EB}"/>
              </a:ext>
            </a:extLst>
          </p:cNvPr>
          <p:cNvSpPr>
            <a:spLocks noGrp="1"/>
          </p:cNvSpPr>
          <p:nvPr>
            <p:ph type="body" sz="quarter" idx="13"/>
          </p:nvPr>
        </p:nvSpPr>
        <p:spPr>
          <a:xfrm>
            <a:off x="3335316" y="6083300"/>
            <a:ext cx="2473384" cy="53850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itle 1">
            <a:extLst>
              <a:ext uri="{FF2B5EF4-FFF2-40B4-BE49-F238E27FC236}">
                <a16:creationId xmlns:a16="http://schemas.microsoft.com/office/drawing/2014/main" id="{B8FFB679-F0FF-1DD1-8243-9D4ADEF3889F}"/>
              </a:ext>
            </a:extLst>
          </p:cNvPr>
          <p:cNvSpPr>
            <a:spLocks noGrp="1"/>
          </p:cNvSpPr>
          <p:nvPr>
            <p:ph type="title"/>
          </p:nvPr>
        </p:nvSpPr>
        <p:spPr>
          <a:xfrm>
            <a:off x="287963" y="155575"/>
            <a:ext cx="5049878" cy="3654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252355446"/>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E4F73B63-FCC7-DAFC-5E97-E0D29B2DBF2C}"/>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8" name="Title 1">
            <a:extLst>
              <a:ext uri="{FF2B5EF4-FFF2-40B4-BE49-F238E27FC236}">
                <a16:creationId xmlns:a16="http://schemas.microsoft.com/office/drawing/2014/main" id="{31EEBBCD-6628-78CD-1209-20B2834A647D}"/>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2847413878"/>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ver, plain, label">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7963" y="6239574"/>
            <a:ext cx="5518504" cy="381000"/>
          </a:xfrm>
        </p:spPr>
        <p:txBody>
          <a:bodyPr anchor="b"/>
          <a:lstStyle>
            <a:lvl1pPr>
              <a:lnSpc>
                <a:spcPct val="110000"/>
              </a:lnSpc>
              <a:spcBef>
                <a:spcPts val="0"/>
              </a:spcBef>
              <a:defRPr sz="1400">
                <a:solidFill>
                  <a:schemeClr val="tx1"/>
                </a:solidFill>
              </a:defRPr>
            </a:lvl1pPr>
          </a:lstStyle>
          <a:p>
            <a:pPr lvl="0"/>
            <a:r>
              <a:rPr lang="en-GB"/>
              <a:t>Click to edit Master text styles</a:t>
            </a:r>
          </a:p>
        </p:txBody>
      </p:sp>
      <p:pic>
        <p:nvPicPr>
          <p:cNvPr id="4" name="Picture 3" descr="IBM 8-bar logo">
            <a:extLst>
              <a:ext uri="{FF2B5EF4-FFF2-40B4-BE49-F238E27FC236}">
                <a16:creationId xmlns:a16="http://schemas.microsoft.com/office/drawing/2014/main" id="{81A5AEF9-6465-6773-9724-1305F8245375}"/>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10" name="Title 1">
            <a:extLst>
              <a:ext uri="{FF2B5EF4-FFF2-40B4-BE49-F238E27FC236}">
                <a16:creationId xmlns:a16="http://schemas.microsoft.com/office/drawing/2014/main" id="{D0F40089-D6C5-B905-B7FE-24BFF3580F12}"/>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3328030007"/>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5750"/>
            <a:ext cx="5520847" cy="6289332"/>
          </a:xfrm>
          <a:solidFill>
            <a:srgbClr val="E0E0E0"/>
          </a:solidFill>
        </p:spPr>
        <p:txBody>
          <a:bodyPr anchor="ctr"/>
          <a:lstStyle>
            <a:lvl1pPr algn="ctr">
              <a:defRPr>
                <a:solidFill>
                  <a:schemeClr val="accent5"/>
                </a:solidFill>
              </a:defRPr>
            </a:lvl1pPr>
          </a:lstStyle>
          <a:p>
            <a:r>
              <a:rPr lang="en-US" dirty="0"/>
              <a:t>Place imagery here</a:t>
            </a:r>
          </a:p>
        </p:txBody>
      </p:sp>
      <p:pic>
        <p:nvPicPr>
          <p:cNvPr id="3" name="Picture 2" descr="IBM 8-bar logo">
            <a:extLst>
              <a:ext uri="{FF2B5EF4-FFF2-40B4-BE49-F238E27FC236}">
                <a16:creationId xmlns:a16="http://schemas.microsoft.com/office/drawing/2014/main" id="{5C99EA1F-50F2-8D44-9784-4C9D55555354}"/>
              </a:ext>
            </a:extLst>
          </p:cNvPr>
          <p:cNvPicPr>
            <a:picLocks noChangeAspect="1"/>
          </p:cNvPicPr>
          <p:nvPr userDrawn="1"/>
        </p:nvPicPr>
        <p:blipFill>
          <a:blip r:embed="rId2"/>
          <a:stretch>
            <a:fillRect/>
          </a:stretch>
        </p:blipFill>
        <p:spPr>
          <a:xfrm>
            <a:off x="290006" y="6288882"/>
            <a:ext cx="769062" cy="286200"/>
          </a:xfrm>
          <a:prstGeom prst="rect">
            <a:avLst/>
          </a:prstGeom>
        </p:spPr>
      </p:pic>
      <p:sp>
        <p:nvSpPr>
          <p:cNvPr id="6" name="Title 1">
            <a:extLst>
              <a:ext uri="{FF2B5EF4-FFF2-40B4-BE49-F238E27FC236}">
                <a16:creationId xmlns:a16="http://schemas.microsoft.com/office/drawing/2014/main" id="{EC22CE22-4A72-C394-2534-3F9CEE594205}"/>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2748191121"/>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imagery, half, label">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7963" y="288036"/>
            <a:ext cx="5049180" cy="285750"/>
          </a:xfrm>
        </p:spPr>
        <p:txBody>
          <a:bodyPr/>
          <a:lstStyle>
            <a:lvl1pPr>
              <a:spcBef>
                <a:spcPts val="0"/>
              </a:spcBef>
              <a:defRPr sz="1400">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GB"/>
              <a:t>Click to edit Master text styles</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63" y="756000"/>
            <a:ext cx="5049180" cy="4573588"/>
          </a:xfrm>
        </p:spPr>
        <p:txBody>
          <a:bodyPr/>
          <a:lstStyle>
            <a:lvl1pPr>
              <a:lnSpc>
                <a:spcPct val="100000"/>
              </a:lnSpc>
              <a:defRPr sz="4199">
                <a:solidFill>
                  <a:schemeClr val="tx2"/>
                </a:solidFill>
              </a:defRPr>
            </a:lvl1pPr>
          </a:lstStyle>
          <a:p>
            <a:r>
              <a:rPr lang="en-GB"/>
              <a:t>Click to edit Master title style</a:t>
            </a:r>
            <a:endParaRPr lang="en-US" dirty="0"/>
          </a:p>
        </p:txBody>
      </p:sp>
      <p:pic>
        <p:nvPicPr>
          <p:cNvPr id="3" name="Picture 2" descr="IBM 8-bar logo">
            <a:extLst>
              <a:ext uri="{FF2B5EF4-FFF2-40B4-BE49-F238E27FC236}">
                <a16:creationId xmlns:a16="http://schemas.microsoft.com/office/drawing/2014/main" id="{0A3BE97F-BB78-DA67-3A9B-B2FBFA0DFC6D}"/>
              </a:ext>
            </a:extLst>
          </p:cNvPr>
          <p:cNvPicPr>
            <a:picLocks noChangeAspect="1"/>
          </p:cNvPicPr>
          <p:nvPr userDrawn="1"/>
        </p:nvPicPr>
        <p:blipFill>
          <a:blip r:embed="rId2"/>
          <a:stretch>
            <a:fillRect/>
          </a:stretch>
        </p:blipFill>
        <p:spPr>
          <a:xfrm>
            <a:off x="290006" y="6288882"/>
            <a:ext cx="769062" cy="286200"/>
          </a:xfrm>
          <a:prstGeom prst="rect">
            <a:avLst/>
          </a:prstGeom>
        </p:spPr>
      </p:pic>
      <p:sp>
        <p:nvSpPr>
          <p:cNvPr id="6" name="Picture Placeholder 6" descr="Place imagery here">
            <a:extLst>
              <a:ext uri="{FF2B5EF4-FFF2-40B4-BE49-F238E27FC236}">
                <a16:creationId xmlns:a16="http://schemas.microsoft.com/office/drawing/2014/main" id="{54AE768F-E6B1-F789-5E61-E59B3DBA779A}"/>
              </a:ext>
            </a:extLst>
          </p:cNvPr>
          <p:cNvSpPr>
            <a:spLocks noGrp="1"/>
          </p:cNvSpPr>
          <p:nvPr>
            <p:ph type="pic" sz="quarter" idx="12" hasCustomPrompt="1"/>
          </p:nvPr>
        </p:nvSpPr>
        <p:spPr>
          <a:xfrm>
            <a:off x="6380919" y="284957"/>
            <a:ext cx="5520847" cy="6290125"/>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4033391036"/>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2470717" cy="2105025"/>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2506" y="287338"/>
            <a:ext cx="2476178" cy="5808659"/>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7337"/>
            <a:ext cx="2470622" cy="5810250"/>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7963" y="6408000"/>
            <a:ext cx="2477765" cy="190500"/>
          </a:xfrm>
        </p:spPr>
        <p:txBody>
          <a:bodyPr/>
          <a:lstStyle/>
          <a:p>
            <a:endParaRPr lang="en-US" dirty="0"/>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074135815"/>
      </p:ext>
    </p:extLst>
  </p:cSld>
  <p:clrMapOvr>
    <a:masterClrMapping/>
  </p:clrMapOvr>
  <p:transition spd="med"/>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5517527" cy="1331913"/>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42F412B5-726F-373A-86F7-2FBA60F14014}"/>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6E2B1415-A9D9-645B-4DF0-7D16976DF72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006385452"/>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963" y="154800"/>
            <a:ext cx="8569797" cy="4416425"/>
          </a:xfrm>
        </p:spPr>
        <p:txBody>
          <a:bodyPr/>
          <a:lstStyle>
            <a:lvl1pPr>
              <a:defRPr sz="8398" b="0" i="0">
                <a:solidFill>
                  <a:schemeClr val="tx2"/>
                </a:solidFill>
                <a:latin typeface="IBM Plex Sans ExtLt" panose="020B0303050203000203" pitchFamily="34" charset="0"/>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B98A3D4B-A3E1-0D38-F80E-1D86FCFA4DAE}"/>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3CF46425-C9F2-46CE-AAEE-89D8A19E0F2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037960614"/>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4953942" cy="2104835"/>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89168" y="192024"/>
            <a:ext cx="5520318" cy="4389247"/>
          </a:xfrm>
        </p:spPr>
        <p:txBody>
          <a:bodyPr/>
          <a:lstStyle>
            <a:lvl1pPr>
              <a:lnSpc>
                <a:spcPct val="100000"/>
              </a:lnSpc>
              <a:spcBef>
                <a:spcPts val="0"/>
              </a:spcBef>
              <a:defRPr sz="3399">
                <a:solidFill>
                  <a:schemeClr val="tx2"/>
                </a:solidFill>
              </a:defRPr>
            </a:lvl1pPr>
            <a:lvl2pPr marL="292549" indent="-292549">
              <a:lnSpc>
                <a:spcPct val="100000"/>
              </a:lnSpc>
              <a:spcBef>
                <a:spcPts val="0"/>
              </a:spcBef>
              <a:defRPr sz="3399">
                <a:solidFill>
                  <a:schemeClr val="tx2"/>
                </a:solidFill>
              </a:defRPr>
            </a:lvl2pPr>
            <a:lvl3pPr marL="548530" indent="-292549">
              <a:lnSpc>
                <a:spcPct val="100000"/>
              </a:lnSpc>
              <a:spcBef>
                <a:spcPts val="0"/>
              </a:spcBef>
              <a:defRPr sz="3399">
                <a:solidFill>
                  <a:schemeClr val="tx2"/>
                </a:solidFill>
              </a:defRPr>
            </a:lvl3pPr>
            <a:lvl4pPr marL="877648">
              <a:lnSpc>
                <a:spcPct val="100000"/>
              </a:lnSpc>
              <a:spcBef>
                <a:spcPts val="0"/>
              </a:spcBef>
              <a:defRPr sz="3399">
                <a:solidFill>
                  <a:schemeClr val="tx2"/>
                </a:solidFill>
              </a:defRPr>
            </a:lvl4pPr>
            <a:lvl5pPr>
              <a:lnSpc>
                <a:spcPct val="100000"/>
              </a:lnSpc>
              <a:spcBef>
                <a:spcPts val="0"/>
              </a:spcBef>
              <a:defRPr sz="3199"/>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20FC8337-4A61-6950-CEE5-DDB270D10746}"/>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F8F57643-D39B-662E-5D14-6D9BFA200F3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092017071"/>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949EB6B2-A4A6-F162-D0FE-417694FC70FD}"/>
              </a:ext>
            </a:extLst>
          </p:cNvPr>
          <p:cNvSpPr>
            <a:spLocks noGrp="1"/>
          </p:cNvSpPr>
          <p:nvPr>
            <p:ph type="ftr" sz="quarter" idx="18"/>
          </p:nvPr>
        </p:nvSpPr>
        <p:spPr>
          <a:xfrm>
            <a:off x="287963" y="6408000"/>
            <a:ext cx="2471416" cy="190500"/>
          </a:xfrm>
        </p:spPr>
        <p:txBody>
          <a:bodyPr/>
          <a:lstStyle/>
          <a:p>
            <a:endParaRPr lang="en-US" dirty="0"/>
          </a:p>
        </p:txBody>
      </p:sp>
      <p:sp>
        <p:nvSpPr>
          <p:cNvPr id="6" name="Slide Number">
            <a:extLst>
              <a:ext uri="{FF2B5EF4-FFF2-40B4-BE49-F238E27FC236}">
                <a16:creationId xmlns:a16="http://schemas.microsoft.com/office/drawing/2014/main" id="{4DAC6A96-E5C9-E8BD-2383-92616744093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9" name="Text Placeholder 8">
            <a:extLst>
              <a:ext uri="{FF2B5EF4-FFF2-40B4-BE49-F238E27FC236}">
                <a16:creationId xmlns:a16="http://schemas.microsoft.com/office/drawing/2014/main" id="{E0CC16BE-B09A-0C84-8A0B-5FE3F85FB19B}"/>
              </a:ext>
            </a:extLst>
          </p:cNvPr>
          <p:cNvSpPr>
            <a:spLocks noGrp="1"/>
          </p:cNvSpPr>
          <p:nvPr>
            <p:ph type="body" sz="quarter" idx="19"/>
          </p:nvPr>
        </p:nvSpPr>
        <p:spPr>
          <a:xfrm>
            <a:off x="287963" y="154800"/>
            <a:ext cx="7323771" cy="5178133"/>
          </a:xfrm>
        </p:spPr>
        <p:txBody>
          <a:bodyPr/>
          <a:lstStyle>
            <a:lvl1pPr>
              <a:lnSpc>
                <a:spcPct val="100000"/>
              </a:lnSpc>
              <a:defRPr sz="4199"/>
            </a:lvl1pPr>
          </a:lstStyle>
          <a:p>
            <a:pPr lvl="0"/>
            <a:r>
              <a:rPr lang="en-GB"/>
              <a:t>Click to edit Master text styles</a:t>
            </a:r>
          </a:p>
        </p:txBody>
      </p:sp>
    </p:spTree>
    <p:extLst>
      <p:ext uri="{BB962C8B-B14F-4D97-AF65-F5344CB8AC3E}">
        <p14:creationId xmlns:p14="http://schemas.microsoft.com/office/powerpoint/2010/main" val="2281203603"/>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7963" y="288036"/>
            <a:ext cx="3811091" cy="3521964"/>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7962" y="4814111"/>
            <a:ext cx="5524575" cy="1676533"/>
          </a:xfrm>
        </p:spPr>
        <p:txBody>
          <a:bodyPr anchor="b"/>
          <a:lstStyle>
            <a:lvl1pPr>
              <a:lnSpc>
                <a:spcPct val="90000"/>
              </a:lnSpc>
              <a:spcBef>
                <a:spcPts val="0"/>
              </a:spcBef>
              <a:defRPr sz="12597" b="0" i="0">
                <a:solidFill>
                  <a:schemeClr val="accent1"/>
                </a:solidFill>
                <a:latin typeface="IBM Plex Sans ExtLt" panose="020B0303050203000203" pitchFamily="34" charset="0"/>
              </a:defRPr>
            </a:lvl1pPr>
          </a:lstStyle>
          <a:p>
            <a:r>
              <a:rPr lang="en-US" dirty="0"/>
              <a:t>↗︎00M</a:t>
            </a:r>
          </a:p>
        </p:txBody>
      </p:sp>
      <p:cxnSp>
        <p:nvCxnSpPr>
          <p:cNvPr id="9" name="Straight Connector 8" descr="Vertical column divider">
            <a:extLst>
              <a:ext uri="{FF2B5EF4-FFF2-40B4-BE49-F238E27FC236}">
                <a16:creationId xmlns:a16="http://schemas.microsoft.com/office/drawing/2014/main" id="{1C44518A-7FBB-67DA-E35B-8BC0AAFC6062}"/>
              </a:ext>
            </a:extLst>
          </p:cNvPr>
          <p:cNvCxnSpPr>
            <a:cxnSpLocks/>
          </p:cNvCxnSpPr>
          <p:nvPr userDrawn="1"/>
        </p:nvCxnSpPr>
        <p:spPr bwMode="auto">
          <a:xfrm>
            <a:off x="6096000" y="284956"/>
            <a:ext cx="0" cy="5812631"/>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9168" y="288036"/>
            <a:ext cx="3809504" cy="3521964"/>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89168" y="4814111"/>
            <a:ext cx="5523781" cy="1677147"/>
          </a:xfrm>
        </p:spPr>
        <p:txBody>
          <a:bodyPr anchor="b"/>
          <a:lstStyle>
            <a:lvl1pPr>
              <a:lnSpc>
                <a:spcPct val="90000"/>
              </a:lnSpc>
              <a:spcBef>
                <a:spcPts val="0"/>
              </a:spcBef>
              <a:defRPr sz="12597" b="0" i="0">
                <a:solidFill>
                  <a:schemeClr val="accent1"/>
                </a:solidFill>
                <a:latin typeface="IBM Plex Sans ExtLt" panose="020B0303050203000203" pitchFamily="34" charset="0"/>
              </a:defRPr>
            </a:lvl1pPr>
          </a:lstStyle>
          <a:p>
            <a:r>
              <a:rPr lang="en-US" dirty="0"/>
              <a:t>+00%</a:t>
            </a:r>
          </a:p>
        </p:txBody>
      </p:sp>
      <p:sp>
        <p:nvSpPr>
          <p:cNvPr id="2" name="Footer Placeholder 3">
            <a:extLst>
              <a:ext uri="{FF2B5EF4-FFF2-40B4-BE49-F238E27FC236}">
                <a16:creationId xmlns:a16="http://schemas.microsoft.com/office/drawing/2014/main" id="{21A64AF3-E67B-E80B-A5D3-6B3533C87F91}"/>
              </a:ext>
            </a:extLst>
          </p:cNvPr>
          <p:cNvSpPr>
            <a:spLocks noGrp="1"/>
          </p:cNvSpPr>
          <p:nvPr>
            <p:ph type="ftr" sz="quarter" idx="18"/>
          </p:nvPr>
        </p:nvSpPr>
        <p:spPr>
          <a:xfrm>
            <a:off x="287963" y="6408000"/>
            <a:ext cx="2477765" cy="190500"/>
          </a:xfrm>
        </p:spPr>
        <p:txBody>
          <a:bodyPr/>
          <a:lstStyle/>
          <a:p>
            <a:endParaRPr lang="en-US" dirty="0"/>
          </a:p>
        </p:txBody>
      </p:sp>
      <p:sp>
        <p:nvSpPr>
          <p:cNvPr id="5" name="Slide Number">
            <a:extLst>
              <a:ext uri="{FF2B5EF4-FFF2-40B4-BE49-F238E27FC236}">
                <a16:creationId xmlns:a16="http://schemas.microsoft.com/office/drawing/2014/main" id="{28C4F134-9B5D-407C-F525-B2FC25B7B5CD}"/>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321648811"/>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6423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192600"/>
            <a:ext cx="2475384" cy="953956"/>
          </a:xfrm>
        </p:spPr>
        <p:txBody>
          <a:bodyPr/>
          <a:lstStyle>
            <a:lvl1pPr>
              <a:lnSpc>
                <a:spcPct val="90000"/>
              </a:lnSpc>
              <a:defRPr sz="6599">
                <a:solidFill>
                  <a:schemeClr val="accent1"/>
                </a:solidFill>
              </a:defRPr>
            </a:lvl1pPr>
            <a:lvl2pPr marL="0" indent="0">
              <a:buNone/>
              <a:defRPr/>
            </a:lvl2pPr>
          </a:lstStyle>
          <a:p>
            <a:pPr lvl="0"/>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3"/>
            <a:ext cx="2475384"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9168" y="192600"/>
            <a:ext cx="2474590" cy="953294"/>
          </a:xfrm>
        </p:spPr>
        <p:txBody>
          <a:bodyPr/>
          <a:lstStyle>
            <a:lvl1pPr>
              <a:lnSpc>
                <a:spcPct val="90000"/>
              </a:lnSpc>
              <a:defRPr sz="6599">
                <a:solidFill>
                  <a:schemeClr val="accent1"/>
                </a:solidFill>
              </a:defRPr>
            </a:lvl1pPr>
          </a:lstStyle>
          <a:p>
            <a:pPr lvl="0"/>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9168" y="1167327"/>
            <a:ext cx="2476178"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192600"/>
            <a:ext cx="2474590" cy="951707"/>
          </a:xfrm>
        </p:spPr>
        <p:txBody>
          <a:bodyPr/>
          <a:lstStyle>
            <a:lvl1pPr>
              <a:lnSpc>
                <a:spcPct val="90000"/>
              </a:lnSpc>
              <a:defRPr sz="6599">
                <a:solidFill>
                  <a:schemeClr val="accent1"/>
                </a:solidFill>
              </a:defRPr>
            </a:lvl1pPr>
          </a:lstStyle>
          <a:p>
            <a:pPr lvl="0"/>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2" y="1166533"/>
            <a:ext cx="2476178"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4904" y="6029325"/>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856FFD0-F317-D3D7-DE9D-AA1F4AB27EEB}"/>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899D670E-69CE-BB86-FB88-291343BDEE2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063606233"/>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97238"/>
            <a:ext cx="5522257" cy="2670048"/>
          </a:xfrm>
        </p:spPr>
        <p:txBody>
          <a:bodyPr/>
          <a:lstStyle>
            <a:lvl1pPr>
              <a:lnSpc>
                <a:spcPct val="100000"/>
              </a:lnSpc>
              <a:spcBef>
                <a:spcPts val="0"/>
              </a:spcBef>
              <a:defRPr sz="4199">
                <a:solidFill>
                  <a:schemeClr val="tx1"/>
                </a:solidFill>
              </a:defRPr>
            </a:lvl1pPr>
            <a:lvl2pPr marL="393113" indent="-393113">
              <a:lnSpc>
                <a:spcPct val="100000"/>
              </a:lnSpc>
              <a:spcBef>
                <a:spcPts val="0"/>
              </a:spcBef>
              <a:defRPr sz="4199">
                <a:solidFill>
                  <a:schemeClr val="tx1"/>
                </a:solidFill>
              </a:defRPr>
            </a:lvl2pPr>
            <a:lvl3pPr marL="749658" indent="-393113">
              <a:lnSpc>
                <a:spcPct val="100000"/>
              </a:lnSpc>
              <a:spcBef>
                <a:spcPts val="0"/>
              </a:spcBef>
              <a:defRPr sz="4199">
                <a:solidFill>
                  <a:schemeClr val="tx1"/>
                </a:solidFill>
              </a:defRPr>
            </a:lvl3pPr>
            <a:lvl4pPr marL="1142771" indent="-393113">
              <a:lnSpc>
                <a:spcPct val="100000"/>
              </a:lnSpc>
              <a:spcBef>
                <a:spcPts val="0"/>
              </a:spcBef>
              <a:defRPr sz="41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963" y="154800"/>
            <a:ext cx="2474590" cy="2667793"/>
          </a:xfrm>
        </p:spPr>
        <p:txBody>
          <a:bodyPr/>
          <a:lstStyle>
            <a:lvl1pPr>
              <a:lnSpc>
                <a:spcPct val="100000"/>
              </a:lnSpc>
              <a:defRPr sz="4199">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154800"/>
            <a:ext cx="5523781" cy="2667794"/>
          </a:xfrm>
        </p:spPr>
        <p:txBody>
          <a:bodyPr/>
          <a:lstStyle>
            <a:lvl1pPr>
              <a:lnSpc>
                <a:spcPct val="100000"/>
              </a:lnSpc>
              <a:spcBef>
                <a:spcPts val="0"/>
              </a:spcBef>
              <a:defRPr sz="4199">
                <a:solidFill>
                  <a:schemeClr val="tx1"/>
                </a:solidFill>
              </a:defRPr>
            </a:lvl1pPr>
            <a:lvl2pPr marL="393113" indent="-393113">
              <a:lnSpc>
                <a:spcPct val="100000"/>
              </a:lnSpc>
              <a:spcBef>
                <a:spcPts val="0"/>
              </a:spcBef>
              <a:defRPr sz="4199">
                <a:solidFill>
                  <a:schemeClr val="tx1"/>
                </a:solidFill>
              </a:defRPr>
            </a:lvl2pPr>
            <a:lvl3pPr marL="749658" indent="-393113">
              <a:lnSpc>
                <a:spcPct val="100000"/>
              </a:lnSpc>
              <a:spcBef>
                <a:spcPts val="0"/>
              </a:spcBef>
              <a:defRPr sz="4199">
                <a:solidFill>
                  <a:schemeClr val="tx1"/>
                </a:solidFill>
              </a:defRPr>
            </a:lvl3pPr>
            <a:lvl4pPr marL="1142771" indent="-393113">
              <a:lnSpc>
                <a:spcPct val="100000"/>
              </a:lnSpc>
              <a:spcBef>
                <a:spcPts val="0"/>
              </a:spcBef>
              <a:defRPr sz="41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0" name="Straight Connector 9" descr="Horizontal row divider">
            <a:extLst>
              <a:ext uri="{FF2B5EF4-FFF2-40B4-BE49-F238E27FC236}">
                <a16:creationId xmlns:a16="http://schemas.microsoft.com/office/drawing/2014/main" id="{3D81813D-DA09-FCA0-D570-1E2D428C59E9}"/>
              </a:ext>
            </a:extLst>
          </p:cNvPr>
          <p:cNvCxnSpPr>
            <a:cxnSpLocks/>
          </p:cNvCxnSpPr>
          <p:nvPr userDrawn="1"/>
        </p:nvCxnSpPr>
        <p:spPr bwMode="auto">
          <a:xfrm>
            <a:off x="288887" y="3048866"/>
            <a:ext cx="1161581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962" y="3297238"/>
            <a:ext cx="2473130" cy="2670048"/>
          </a:xfrm>
        </p:spPr>
        <p:txBody>
          <a:bodyPr/>
          <a:lstStyle>
            <a:lvl1pPr>
              <a:lnSpc>
                <a:spcPct val="100000"/>
              </a:lnSpc>
              <a:defRPr sz="4199">
                <a:solidFill>
                  <a:schemeClr val="accent1"/>
                </a:solidFill>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4" name="Footer Placeholder 3">
            <a:extLst>
              <a:ext uri="{FF2B5EF4-FFF2-40B4-BE49-F238E27FC236}">
                <a16:creationId xmlns:a16="http://schemas.microsoft.com/office/drawing/2014/main" id="{7B9ABB71-218D-3F6E-E3F7-5348FD395D22}"/>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B77BD92D-3A6C-2396-61D4-51D7CC5B1C0A}"/>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802375644"/>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6423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192024"/>
            <a:ext cx="2475384" cy="1429544"/>
          </a:xfrm>
        </p:spPr>
        <p:txBody>
          <a:bodyPr/>
          <a:lstStyle>
            <a:lvl1pPr>
              <a:lnSpc>
                <a:spcPct val="90000"/>
              </a:lnSpc>
              <a:defRPr sz="6599">
                <a:solidFill>
                  <a:schemeClr val="accent1"/>
                </a:solidFill>
              </a:defRPr>
            </a:lvl1pPr>
            <a:lvl2pPr marL="0" indent="0">
              <a:buNone/>
              <a:defRPr/>
            </a:lvl2pPr>
          </a:lstStyle>
          <a:p>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86449"/>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7" name="Straight Connector 16" descr="Horizontal row divider">
            <a:extLst>
              <a:ext uri="{FF2B5EF4-FFF2-40B4-BE49-F238E27FC236}">
                <a16:creationId xmlns:a16="http://schemas.microsoft.com/office/drawing/2014/main" id="{1103109C-6DA9-8F27-B4B1-EE276442E489}"/>
              </a:ext>
            </a:extLst>
          </p:cNvPr>
          <p:cNvCxnSpPr/>
          <p:nvPr userDrawn="1"/>
        </p:nvCxnSpPr>
        <p:spPr bwMode="auto">
          <a:xfrm>
            <a:off x="3333316" y="2287588"/>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478911"/>
            <a:ext cx="2475384" cy="1428753"/>
          </a:xfrm>
        </p:spPr>
        <p:txBody>
          <a:bodyPr/>
          <a:lstStyle>
            <a:lvl1pPr>
              <a:lnSpc>
                <a:spcPct val="90000"/>
              </a:lnSpc>
              <a:defRPr sz="6599">
                <a:solidFill>
                  <a:schemeClr val="accent1"/>
                </a:solidFill>
              </a:defRPr>
            </a:lvl1pPr>
          </a:lstStyle>
          <a:p>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562985"/>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5" name="Straight Connector 14" descr="Horizontal row divider">
            <a:extLst>
              <a:ext uri="{FF2B5EF4-FFF2-40B4-BE49-F238E27FC236}">
                <a16:creationId xmlns:a16="http://schemas.microsoft.com/office/drawing/2014/main" id="{687931BB-B3EF-829C-B354-B048514D5138}"/>
              </a:ext>
            </a:extLst>
          </p:cNvPr>
          <p:cNvCxnSpPr/>
          <p:nvPr userDrawn="1"/>
        </p:nvCxnSpPr>
        <p:spPr bwMode="auto">
          <a:xfrm>
            <a:off x="3333316" y="4570413"/>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7" y="4763323"/>
            <a:ext cx="2475383" cy="1334265"/>
          </a:xfrm>
        </p:spPr>
        <p:txBody>
          <a:bodyPr/>
          <a:lstStyle>
            <a:lvl1pPr>
              <a:lnSpc>
                <a:spcPct val="90000"/>
              </a:lnSpc>
              <a:defRPr sz="6599">
                <a:solidFill>
                  <a:schemeClr val="accent1"/>
                </a:solidFill>
              </a:defRPr>
            </a:lvl1pPr>
          </a:lstStyle>
          <a:p>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835205"/>
            <a:ext cx="3809504" cy="126238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9325"/>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8495C3AC-E4B9-F837-204B-FF01953D40BE}"/>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2119C11-B0BD-168C-0C07-D70B259D3906}"/>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522591606"/>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0717"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7963" y="1524000"/>
            <a:ext cx="2477765"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904" y="1524000"/>
            <a:ext cx="2475384"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30110"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2D830AE7-F6A6-A339-0B24-876A9554C9E3}"/>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1A616C3-34A8-1D7A-67C9-8B76F2D30BD0}"/>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145350464"/>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903" y="288036"/>
            <a:ext cx="2477765" cy="762794"/>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0" name="Straight Connector 19" descr="Vertical column divider">
            <a:extLst>
              <a:ext uri="{FF2B5EF4-FFF2-40B4-BE49-F238E27FC236}">
                <a16:creationId xmlns:a16="http://schemas.microsoft.com/office/drawing/2014/main" id="{ABAB2974-AD95-0BF2-C41A-265AEF03B4F7}"/>
              </a:ext>
            </a:extLst>
          </p:cNvPr>
          <p:cNvCxnSpPr>
            <a:cxnSpLocks/>
          </p:cNvCxnSpPr>
          <p:nvPr userDrawn="1"/>
        </p:nvCxnSpPr>
        <p:spPr bwMode="auto">
          <a:xfrm>
            <a:off x="3047603" y="1522413"/>
            <a:ext cx="0" cy="45727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descr="Vertical column divider">
            <a:extLst>
              <a:ext uri="{FF2B5EF4-FFF2-40B4-BE49-F238E27FC236}">
                <a16:creationId xmlns:a16="http://schemas.microsoft.com/office/drawing/2014/main" id="{CDB8CB8D-C4DB-E357-4948-59CD6A18A9DC}"/>
              </a:ext>
            </a:extLst>
          </p:cNvPr>
          <p:cNvCxnSpPr/>
          <p:nvPr userDrawn="1"/>
        </p:nvCxnSpPr>
        <p:spPr bwMode="auto">
          <a:xfrm>
            <a:off x="6093683" y="1522413"/>
            <a:ext cx="0" cy="4575175"/>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descr="Vertical column divider">
            <a:extLst>
              <a:ext uri="{FF2B5EF4-FFF2-40B4-BE49-F238E27FC236}">
                <a16:creationId xmlns:a16="http://schemas.microsoft.com/office/drawing/2014/main" id="{8B5887E5-28C4-AA99-EBD5-E34B88F46F25}"/>
              </a:ext>
            </a:extLst>
          </p:cNvPr>
          <p:cNvCxnSpPr/>
          <p:nvPr userDrawn="1"/>
        </p:nvCxnSpPr>
        <p:spPr bwMode="auto">
          <a:xfrm>
            <a:off x="9142810" y="1522413"/>
            <a:ext cx="0" cy="4575175"/>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Footer Placeholder 3">
            <a:extLst>
              <a:ext uri="{FF2B5EF4-FFF2-40B4-BE49-F238E27FC236}">
                <a16:creationId xmlns:a16="http://schemas.microsoft.com/office/drawing/2014/main" id="{9A5E154F-497D-F356-4526-C17B1B098AC9}"/>
              </a:ext>
            </a:extLst>
          </p:cNvPr>
          <p:cNvSpPr>
            <a:spLocks noGrp="1"/>
          </p:cNvSpPr>
          <p:nvPr userDrawn="1">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A3714515-3CA1-0F75-0503-3208A09DFA76}"/>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0" name="Text Placeholder 4">
            <a:extLst>
              <a:ext uri="{FF2B5EF4-FFF2-40B4-BE49-F238E27FC236}">
                <a16:creationId xmlns:a16="http://schemas.microsoft.com/office/drawing/2014/main" id="{4B531E36-2064-83A6-3D5A-E40E324F8495}"/>
              </a:ext>
            </a:extLst>
          </p:cNvPr>
          <p:cNvSpPr>
            <a:spLocks noGrp="1"/>
          </p:cNvSpPr>
          <p:nvPr userDrawn="1">
            <p:ph type="body" sz="quarter" idx="11"/>
          </p:nvPr>
        </p:nvSpPr>
        <p:spPr>
          <a:xfrm>
            <a:off x="291173" y="1524000"/>
            <a:ext cx="2477765"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6">
            <a:extLst>
              <a:ext uri="{FF2B5EF4-FFF2-40B4-BE49-F238E27FC236}">
                <a16:creationId xmlns:a16="http://schemas.microsoft.com/office/drawing/2014/main" id="{70587680-FBD6-A326-93E3-B3437A4124A3}"/>
              </a:ext>
            </a:extLst>
          </p:cNvPr>
          <p:cNvSpPr>
            <a:spLocks noGrp="1"/>
          </p:cNvSpPr>
          <p:nvPr userDrawn="1">
            <p:ph type="body" sz="quarter" idx="12"/>
          </p:nvPr>
        </p:nvSpPr>
        <p:spPr>
          <a:xfrm>
            <a:off x="3334904" y="1524000"/>
            <a:ext cx="2475384"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8">
            <a:extLst>
              <a:ext uri="{FF2B5EF4-FFF2-40B4-BE49-F238E27FC236}">
                <a16:creationId xmlns:a16="http://schemas.microsoft.com/office/drawing/2014/main" id="{CAE80882-A798-33A6-BF3F-DF9C75646C23}"/>
              </a:ext>
            </a:extLst>
          </p:cNvPr>
          <p:cNvSpPr>
            <a:spLocks noGrp="1"/>
          </p:cNvSpPr>
          <p:nvPr userDrawn="1">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0">
            <a:extLst>
              <a:ext uri="{FF2B5EF4-FFF2-40B4-BE49-F238E27FC236}">
                <a16:creationId xmlns:a16="http://schemas.microsoft.com/office/drawing/2014/main" id="{1809E051-5EDC-532B-0D86-AA9349AAA053}"/>
              </a:ext>
            </a:extLst>
          </p:cNvPr>
          <p:cNvSpPr>
            <a:spLocks noGrp="1"/>
          </p:cNvSpPr>
          <p:nvPr userDrawn="1">
            <p:ph type="body" sz="quarter" idx="14"/>
          </p:nvPr>
        </p:nvSpPr>
        <p:spPr>
          <a:xfrm>
            <a:off x="9430110"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502960536"/>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523999"/>
            <a:ext cx="2475384" cy="4578351"/>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83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4" name="Straight Connector 13" descr="Vertical column divider">
            <a:extLst>
              <a:ext uri="{FF2B5EF4-FFF2-40B4-BE49-F238E27FC236}">
                <a16:creationId xmlns:a16="http://schemas.microsoft.com/office/drawing/2014/main" id="{C6EB28FF-C21F-A83D-2D19-2242B76C6B09}"/>
              </a:ext>
            </a:extLst>
          </p:cNvPr>
          <p:cNvCxnSpPr>
            <a:cxnSpLocks/>
          </p:cNvCxnSpPr>
          <p:nvPr userDrawn="1"/>
        </p:nvCxnSpPr>
        <p:spPr bwMode="auto">
          <a:xfrm>
            <a:off x="3047603"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descr="Vertical column divider">
            <a:extLst>
              <a:ext uri="{FF2B5EF4-FFF2-40B4-BE49-F238E27FC236}">
                <a16:creationId xmlns:a16="http://schemas.microsoft.com/office/drawing/2014/main" id="{3D7A0E74-695D-C6F5-07CD-01209D58A70A}"/>
              </a:ext>
            </a:extLst>
          </p:cNvPr>
          <p:cNvCxnSpPr>
            <a:cxnSpLocks/>
          </p:cNvCxnSpPr>
          <p:nvPr userDrawn="1"/>
        </p:nvCxnSpPr>
        <p:spPr bwMode="auto">
          <a:xfrm>
            <a:off x="6093683"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descr="Vertical column divider">
            <a:extLst>
              <a:ext uri="{FF2B5EF4-FFF2-40B4-BE49-F238E27FC236}">
                <a16:creationId xmlns:a16="http://schemas.microsoft.com/office/drawing/2014/main" id="{19E1AC9A-B000-435B-E4BC-54B09FB7957C}"/>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3" name="Text Placeholder 12">
            <a:extLst>
              <a:ext uri="{FF2B5EF4-FFF2-40B4-BE49-F238E27FC236}">
                <a16:creationId xmlns:a16="http://schemas.microsoft.com/office/drawing/2014/main" id="{2A62B128-D226-0D9B-89EC-51AFD07F30CF}"/>
              </a:ext>
            </a:extLst>
          </p:cNvPr>
          <p:cNvSpPr>
            <a:spLocks noGrp="1"/>
          </p:cNvSpPr>
          <p:nvPr userDrawn="1">
            <p:ph type="body" sz="quarter" idx="17"/>
          </p:nvPr>
        </p:nvSpPr>
        <p:spPr>
          <a:xfrm>
            <a:off x="9428522" y="288036"/>
            <a:ext cx="2479352"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userDrawn="1">
            <p:ph type="body" sz="quarter" idx="14"/>
          </p:nvPr>
        </p:nvSpPr>
        <p:spPr>
          <a:xfrm>
            <a:off x="9428522" y="1524000"/>
            <a:ext cx="2479352" cy="45783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6C3F2C39-1D80-7B1C-F53D-B11D6327AF07}"/>
              </a:ext>
            </a:extLst>
          </p:cNvPr>
          <p:cNvSpPr>
            <a:spLocks noGrp="1"/>
          </p:cNvSpPr>
          <p:nvPr userDrawn="1">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56961C62-D766-8A68-1FA3-BF6BE095543D}"/>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723123140"/>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288036"/>
            <a:ext cx="2474590" cy="1048544"/>
          </a:xfrm>
        </p:spPr>
        <p:txBody>
          <a:bodyPr/>
          <a:lstStyle>
            <a:lvl1pPr>
              <a:lnSpc>
                <a:spcPct val="110000"/>
              </a:lnSpc>
              <a:defRPr sz="12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63" y="1524000"/>
            <a:ext cx="2470717" cy="2289175"/>
          </a:xfrm>
        </p:spPr>
        <p:txBody>
          <a:bodyPr/>
          <a:lstStyle>
            <a:lvl1pPr>
              <a:lnSpc>
                <a:spcPct val="100000"/>
              </a:lnSpc>
              <a:spcBef>
                <a:spcPts val="0"/>
              </a:spcBef>
              <a:defRPr sz="1800">
                <a:solidFill>
                  <a:schemeClr val="tx1"/>
                </a:solidFill>
              </a:defRPr>
            </a:lvl1pPr>
          </a:lstStyle>
          <a:p>
            <a:pPr lvl="0"/>
            <a:r>
              <a:rPr lang="en-GB"/>
              <a:t>Click to edit Master text styles</a:t>
            </a:r>
          </a:p>
        </p:txBody>
      </p:sp>
      <p:sp>
        <p:nvSpPr>
          <p:cNvPr id="14" name="Picture Placeholder 13" descr="Place pictogram here">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6"/>
            <a:ext cx="607997" cy="608076"/>
          </a:xfrm>
        </p:spPr>
        <p:txBody>
          <a:bodyPr anchor="ctr"/>
          <a:lstStyle>
            <a:lvl1pPr algn="ctr">
              <a:defRPr sz="800">
                <a:solidFill>
                  <a:schemeClr val="tx1"/>
                </a:solidFill>
              </a:defRPr>
            </a:lvl1pPr>
          </a:lstStyle>
          <a:p>
            <a:r>
              <a:rPr lang="en-US" dirty="0"/>
              <a:t>Pictogram</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4904" y="1524000"/>
            <a:ext cx="2475384" cy="4576763"/>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Picture Placeholder 13" descr="Place pictogram here">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9168" y="288036"/>
            <a:ext cx="607997" cy="608076"/>
          </a:xfrm>
        </p:spPr>
        <p:txBody>
          <a:bodyPr anchor="ctr"/>
          <a:lstStyle>
            <a:lvl1pPr algn="ctr">
              <a:defRPr sz="800">
                <a:solidFill>
                  <a:schemeClr val="tx1"/>
                </a:solidFill>
              </a:defRPr>
            </a:lvl1pPr>
          </a:lstStyle>
          <a:p>
            <a:r>
              <a:rPr lang="en-US" dirty="0"/>
              <a:t>Pictogram</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9168" y="1524000"/>
            <a:ext cx="2470738" cy="4576762"/>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Picture Placeholder 13" descr="Place pictogram here">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8036"/>
            <a:ext cx="607997" cy="608076"/>
          </a:xfrm>
        </p:spPr>
        <p:txBody>
          <a:bodyPr anchor="ctr"/>
          <a:lstStyle>
            <a:lvl1pPr algn="ctr">
              <a:defRPr sz="800">
                <a:solidFill>
                  <a:schemeClr val="tx1"/>
                </a:solidFill>
              </a:defRPr>
            </a:lvl1pPr>
          </a:lstStyle>
          <a:p>
            <a:r>
              <a:rPr lang="en-US" dirty="0"/>
              <a:t>Pictogram</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30111" y="1524000"/>
            <a:ext cx="2470621" cy="4576763"/>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8C59ECBB-8567-F0FF-2B81-7CCA543AC3AF}"/>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193F0BFF-6925-3869-6436-5F209217E4E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3EC1ADC5-863A-1C19-32F5-F71459CCBF15}"/>
              </a:ext>
            </a:extLst>
          </p:cNvPr>
          <p:cNvCxnSpPr>
            <a:cxnSpLocks/>
          </p:cNvCxnSpPr>
          <p:nvPr userDrawn="1"/>
        </p:nvCxnSpPr>
        <p:spPr bwMode="auto">
          <a:xfrm>
            <a:off x="3047603" y="285052"/>
            <a:ext cx="0" cy="581571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descr="Vertical column divider">
            <a:extLst>
              <a:ext uri="{FF2B5EF4-FFF2-40B4-BE49-F238E27FC236}">
                <a16:creationId xmlns:a16="http://schemas.microsoft.com/office/drawing/2014/main" id="{72E1DB67-171C-F7FE-B9F6-5778755FF746}"/>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descr="Vertical column divider">
            <a:extLst>
              <a:ext uri="{FF2B5EF4-FFF2-40B4-BE49-F238E27FC236}">
                <a16:creationId xmlns:a16="http://schemas.microsoft.com/office/drawing/2014/main" id="{6EF3DAE3-95FD-80AD-F6F4-79B5745FA451}"/>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83915246"/>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192024"/>
            <a:ext cx="2470717" cy="1558989"/>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5385" cy="1100635"/>
          </a:xfrm>
        </p:spPr>
        <p:txBody>
          <a:bodyPr/>
          <a:lstStyle>
            <a:lvl1pPr>
              <a:lnSpc>
                <a:spcPct val="100000"/>
              </a:lnSpc>
              <a:spcBef>
                <a:spcPts val="0"/>
              </a:spcBef>
              <a:defRPr sz="3399">
                <a:solidFill>
                  <a:schemeClr val="tx2"/>
                </a:solidFill>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143" y="1524000"/>
            <a:ext cx="2475384" cy="4576763"/>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1745" y="1524000"/>
            <a:ext cx="5047593" cy="4576763"/>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FC93AC5E-9451-FF93-87DD-889A48A00DD1}"/>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D1F6E83E-BB80-D71A-7819-884C0CD4799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184835853"/>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963" y="288036"/>
            <a:ext cx="3711980" cy="95329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7963" y="1524000"/>
            <a:ext cx="5049180" cy="4576762"/>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9168" y="1524000"/>
            <a:ext cx="5047593" cy="457676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9E836C4-97D9-E198-E7C4-C2E94BADE6BD}"/>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A861A72C-9D4B-8178-79CE-382DDE87CD24}"/>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980568753"/>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63" y="192024"/>
            <a:ext cx="5517527" cy="2105089"/>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2507" y="288035"/>
            <a:ext cx="2474590" cy="580955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30110" y="288035"/>
            <a:ext cx="2470622" cy="580955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A8BE2778-A9AA-3756-3479-C4A6DD4F0F00}"/>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1D49C41-81F4-5A73-2F6D-EF2D5E383721}"/>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104219370"/>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63" y="288036"/>
            <a:ext cx="2470717" cy="19979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9168" y="288000"/>
            <a:ext cx="2476178" cy="581104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30110" y="288000"/>
            <a:ext cx="2470622" cy="581104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B9B0455-A1CF-B58E-3124-86D0B0DD2BB2}"/>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964E5562-E403-533D-BEAD-AB50713ED183}"/>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1783761"/>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63" y="192024"/>
            <a:ext cx="5519019" cy="2105088"/>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9168" y="288036"/>
            <a:ext cx="2476178"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9168"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8036"/>
            <a:ext cx="2479352"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524000"/>
            <a:ext cx="2476178" cy="4576762"/>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196BE21-C69D-85CB-EE77-49D2E4993A04}"/>
              </a:ext>
            </a:extLst>
          </p:cNvPr>
          <p:cNvSpPr>
            <a:spLocks noGrp="1"/>
          </p:cNvSpPr>
          <p:nvPr>
            <p:ph type="ftr" sz="quarter" idx="20"/>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DBB179B0-7DF8-112C-BC38-B65090C6DD68}"/>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590524283"/>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62" y="288036"/>
            <a:ext cx="2474591" cy="1997964"/>
          </a:xfrm>
        </p:spPr>
        <p:txBody>
          <a:bodyPr rIns="0"/>
          <a:lstStyle>
            <a:lvl1pPr>
              <a:lnSpc>
                <a:spcPct val="110000"/>
              </a:lnSpc>
              <a:defRPr sz="1400">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9168" y="288036"/>
            <a:ext cx="2476178"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9168"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30110" y="288036"/>
            <a:ext cx="2470717"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12FA1770-E046-DD8F-9F28-19D80D1D67C2}"/>
              </a:ext>
            </a:extLst>
          </p:cNvPr>
          <p:cNvSpPr>
            <a:spLocks noGrp="1"/>
          </p:cNvSpPr>
          <p:nvPr>
            <p:ph type="ftr" sz="quarter" idx="20"/>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91ADA982-549A-4D2D-490A-DE5610A50878}"/>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229560822"/>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192024"/>
            <a:ext cx="2474590" cy="2105089"/>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7765" cy="1555292"/>
          </a:xfrm>
        </p:spPr>
        <p:txBody>
          <a:bodyPr/>
          <a:lstStyle>
            <a:lvl1pPr>
              <a:lnSpc>
                <a:spcPct val="100000"/>
              </a:lnSpc>
              <a:spcBef>
                <a:spcPts val="0"/>
              </a:spcBef>
              <a:defRPr sz="3399">
                <a:solidFill>
                  <a:schemeClr val="tx2"/>
                </a:solidFill>
              </a:defRPr>
            </a:lvl1pPr>
            <a:lvl2pPr>
              <a:lnSpc>
                <a:spcPct val="90000"/>
              </a:lnSpc>
              <a:spcBef>
                <a:spcPts val="0"/>
              </a:spcBef>
              <a:defRPr sz="1400"/>
            </a:lvl2pPr>
            <a:lvl3pPr>
              <a:lnSpc>
                <a:spcPct val="90000"/>
              </a:lnSpc>
              <a:spcBef>
                <a:spcPts val="0"/>
              </a:spcBef>
              <a:defRPr sz="1400"/>
            </a:lvl3pPr>
            <a:lvl4pPr>
              <a:lnSpc>
                <a:spcPct val="90000"/>
              </a:lnSpc>
              <a:spcBef>
                <a:spcPts val="0"/>
              </a:spcBef>
              <a:defRPr sz="1400"/>
            </a:lvl4pPr>
            <a:lvl5pPr>
              <a:lnSpc>
                <a:spcPct val="90000"/>
              </a:lnSpc>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904" y="1508395"/>
            <a:ext cx="2475384" cy="4594294"/>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4" descr="Place pictogram here">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6389168" y="288036"/>
            <a:ext cx="607997" cy="607231"/>
          </a:xfrm>
        </p:spPr>
        <p:txBody>
          <a:bodyPr anchor="ctr"/>
          <a:lstStyle>
            <a:lvl1pPr algn="ctr">
              <a:defRPr sz="800">
                <a:solidFill>
                  <a:schemeClr val="tx1"/>
                </a:solidFill>
              </a:defRPr>
            </a:lvl1pPr>
          </a:lstStyle>
          <a:p>
            <a:r>
              <a:rPr lang="en-US" dirty="0"/>
              <a:t>Pictogram</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descr="Place pictogram here">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9428522" y="288036"/>
            <a:ext cx="608843" cy="608076"/>
          </a:xfrm>
        </p:spPr>
        <p:txBody>
          <a:bodyPr anchor="ctr"/>
          <a:lstStyle>
            <a:lvl1pPr algn="ctr">
              <a:defRPr sz="800">
                <a:solidFill>
                  <a:schemeClr val="tx1"/>
                </a:solidFill>
              </a:defRPr>
            </a:lvl1pPr>
          </a:lstStyle>
          <a:p>
            <a:r>
              <a:rPr lang="en-US" dirty="0"/>
              <a:t>Pictogram</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E7E14D98-D346-214C-0437-7A0B4A7F3F06}"/>
              </a:ext>
            </a:extLst>
          </p:cNvPr>
          <p:cNvSpPr>
            <a:spLocks noGrp="1"/>
          </p:cNvSpPr>
          <p:nvPr>
            <p:ph type="ftr" sz="quarter" idx="18"/>
          </p:nvPr>
        </p:nvSpPr>
        <p:spPr>
          <a:xfrm>
            <a:off x="290474" y="6411643"/>
            <a:ext cx="2477765" cy="190500"/>
          </a:xfrm>
        </p:spPr>
        <p:txBody>
          <a:bodyPr/>
          <a:lstStyle/>
          <a:p>
            <a:endParaRPr lang="en-US" dirty="0"/>
          </a:p>
        </p:txBody>
      </p:sp>
      <p:sp>
        <p:nvSpPr>
          <p:cNvPr id="10" name="Slide Number">
            <a:extLst>
              <a:ext uri="{FF2B5EF4-FFF2-40B4-BE49-F238E27FC236}">
                <a16:creationId xmlns:a16="http://schemas.microsoft.com/office/drawing/2014/main" id="{8CDC5D22-5EFB-A82A-2192-76A569B4B0D5}"/>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8" name="Straight Connector 7" descr="Vertical column divider">
            <a:extLst>
              <a:ext uri="{FF2B5EF4-FFF2-40B4-BE49-F238E27FC236}">
                <a16:creationId xmlns:a16="http://schemas.microsoft.com/office/drawing/2014/main" id="{75E2B956-D8A8-9075-0842-BD0DAFFD412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descr="Vertical column divider">
            <a:extLst>
              <a:ext uri="{FF2B5EF4-FFF2-40B4-BE49-F238E27FC236}">
                <a16:creationId xmlns:a16="http://schemas.microsoft.com/office/drawing/2014/main" id="{BE2C4D34-A499-856F-2ED0-C6A511B884A1}"/>
              </a:ext>
            </a:extLst>
          </p:cNvPr>
          <p:cNvCxnSpPr>
            <a:cxnSpLocks/>
          </p:cNvCxnSpPr>
          <p:nvPr userDrawn="1"/>
        </p:nvCxnSpPr>
        <p:spPr bwMode="auto">
          <a:xfrm>
            <a:off x="914281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55241180"/>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13" name="Picture Placeholder 12" descr="Place pictogram here">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8" y="288036"/>
            <a:ext cx="607997" cy="608076"/>
          </a:xfrm>
        </p:spPr>
        <p:txBody>
          <a:bodyPr anchor="ctr"/>
          <a:lstStyle>
            <a:lvl1pPr algn="ctr">
              <a:defRPr sz="800"/>
            </a:lvl1pPr>
          </a:lstStyle>
          <a:p>
            <a:r>
              <a:rPr lang="en-US" dirty="0"/>
              <a:t>Pictogram</a:t>
            </a:r>
          </a:p>
        </p:txBody>
      </p:sp>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7999" y="1239012"/>
            <a:ext cx="3334903"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Picture Placeholder 14" descr="Place pictogram here">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9168" y="288036"/>
            <a:ext cx="607997" cy="608076"/>
          </a:xfrm>
        </p:spPr>
        <p:txBody>
          <a:bodyPr anchor="ctr"/>
          <a:lstStyle>
            <a:lvl1pPr algn="ctr">
              <a:defRPr sz="800"/>
            </a:lvl1pPr>
          </a:lstStyle>
          <a:p>
            <a:r>
              <a:rPr lang="en-US" dirty="0"/>
              <a:t>Pictogram</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9168" y="1238250"/>
            <a:ext cx="3337125"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9C5483A0-0E31-72CE-21C3-6248FAEBC09A}"/>
              </a:ext>
              <a:ext uri="{C183D7F6-B498-43B3-948B-1728B52AA6E4}">
                <adec:decorative xmlns:adec="http://schemas.microsoft.com/office/drawing/2017/decorative" val="0"/>
              </a:ext>
            </a:extLst>
          </p:cNvPr>
          <p:cNvCxnSpPr>
            <a:cxnSpLocks/>
          </p:cNvCxnSpPr>
          <p:nvPr userDrawn="1"/>
        </p:nvCxnSpPr>
        <p:spPr bwMode="auto">
          <a:xfrm>
            <a:off x="287999" y="3048000"/>
            <a:ext cx="1161670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6" descr="Place pictogram here">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8" y="3236976"/>
            <a:ext cx="607997" cy="608076"/>
          </a:xfrm>
        </p:spPr>
        <p:txBody>
          <a:bodyPr anchor="ctr"/>
          <a:lstStyle>
            <a:lvl1pPr algn="ctr">
              <a:defRPr sz="800"/>
            </a:lvl1pPr>
          </a:lstStyle>
          <a:p>
            <a:r>
              <a:rPr lang="en-US" dirty="0"/>
              <a:t>Pictogram</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7998" y="4192524"/>
            <a:ext cx="3334904"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Picture Placeholder 18" descr="Place pictogram here">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9168" y="3238500"/>
            <a:ext cx="607997" cy="608076"/>
          </a:xfrm>
        </p:spPr>
        <p:txBody>
          <a:bodyPr anchor="ctr"/>
          <a:lstStyle>
            <a:lvl1pPr algn="ctr">
              <a:defRPr sz="800"/>
            </a:lvl1pPr>
          </a:lstStyle>
          <a:p>
            <a:r>
              <a:rPr lang="en-US" dirty="0"/>
              <a:t>Pictogram</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9168" y="4191000"/>
            <a:ext cx="3337125"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1FC9DA86-6E63-7EF1-DAC1-73040332758F}"/>
              </a:ext>
            </a:extLst>
          </p:cNvPr>
          <p:cNvSpPr>
            <a:spLocks noGrp="1"/>
          </p:cNvSpPr>
          <p:nvPr>
            <p:ph type="ftr" sz="quarter" idx="19"/>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BE7CD285-42F9-CF03-AB5C-1DC86205FBC3}"/>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E664AD27-CDB8-1E16-6F0A-1A4FF8BD97F5}"/>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05439470"/>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63" y="288036"/>
            <a:ext cx="2480241" cy="231077"/>
          </a:xfrm>
        </p:spPr>
        <p:txBody>
          <a:bodyPr/>
          <a:lstStyle>
            <a:lvl1pPr>
              <a:defRPr sz="1400">
                <a:solidFill>
                  <a:schemeClr val="tx2"/>
                </a:solidFill>
              </a:defRPr>
            </a:lvl1pPr>
          </a:lstStyle>
          <a:p>
            <a:pPr lvl="0"/>
            <a:r>
              <a:rPr lang="en-GB"/>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2" y="762000"/>
            <a:ext cx="2473892" cy="1524000"/>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30110" y="288036"/>
            <a:ext cx="2479352"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9168"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30109"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4D288907-977D-2E2D-D334-59684842A637}"/>
              </a:ext>
            </a:extLst>
          </p:cNvPr>
          <p:cNvSpPr>
            <a:spLocks noGrp="1"/>
          </p:cNvSpPr>
          <p:nvPr>
            <p:ph type="ftr" sz="quarter" idx="22"/>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99C7C32-4361-2D42-DB76-E3E2316F597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747724491"/>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63" y="288036"/>
            <a:ext cx="2480241" cy="231077"/>
          </a:xfrm>
        </p:spPr>
        <p:txBody>
          <a:bodyPr/>
          <a:lstStyle>
            <a:lvl1pPr>
              <a:defRPr sz="1400">
                <a:solidFill>
                  <a:schemeClr val="tx2"/>
                </a:solidFill>
              </a:defRPr>
            </a:lvl1pPr>
          </a:lstStyle>
          <a:p>
            <a:pPr lvl="0"/>
            <a:r>
              <a:rPr lang="en-GB"/>
              <a:t>Click to edit Master text styles</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30110" y="288036"/>
            <a:ext cx="2479352"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9168"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30109"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4D288907-977D-2E2D-D334-59684842A637}"/>
              </a:ext>
            </a:extLst>
          </p:cNvPr>
          <p:cNvSpPr>
            <a:spLocks noGrp="1"/>
          </p:cNvSpPr>
          <p:nvPr>
            <p:ph type="ftr" sz="quarter" idx="22"/>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99C7C32-4361-2D42-DB76-E3E2316F597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 name="Title 1">
            <a:extLst>
              <a:ext uri="{FF2B5EF4-FFF2-40B4-BE49-F238E27FC236}">
                <a16:creationId xmlns:a16="http://schemas.microsoft.com/office/drawing/2014/main" id="{8009016F-5759-0B27-8DB2-77BDD7980942}"/>
              </a:ext>
            </a:extLst>
          </p:cNvPr>
          <p:cNvSpPr>
            <a:spLocks noGrp="1"/>
          </p:cNvSpPr>
          <p:nvPr>
            <p:ph type="title"/>
          </p:nvPr>
        </p:nvSpPr>
        <p:spPr>
          <a:xfrm>
            <a:off x="287963" y="761936"/>
            <a:ext cx="5521401" cy="2286064"/>
          </a:xfrm>
        </p:spPr>
        <p:txBody>
          <a:bodyPr rIns="457200"/>
          <a:lstStyle>
            <a:lvl1pPr>
              <a:lnSpc>
                <a:spcPct val="110000"/>
              </a:lnSpc>
              <a:defRPr sz="33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1631033957"/>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EB933E98-EDAA-167B-D822-384AE57CFD41}"/>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9CE74F70-DD3B-B787-1122-8CC2F06AD01A}"/>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7" name="Text Placeholder 6">
            <a:extLst>
              <a:ext uri="{FF2B5EF4-FFF2-40B4-BE49-F238E27FC236}">
                <a16:creationId xmlns:a16="http://schemas.microsoft.com/office/drawing/2014/main" id="{73047254-F916-4821-F269-6EDEB3A3FAD7}"/>
              </a:ext>
            </a:extLst>
          </p:cNvPr>
          <p:cNvSpPr>
            <a:spLocks noGrp="1"/>
          </p:cNvSpPr>
          <p:nvPr>
            <p:ph type="body" sz="quarter" idx="21"/>
          </p:nvPr>
        </p:nvSpPr>
        <p:spPr>
          <a:xfrm>
            <a:off x="287963" y="288036"/>
            <a:ext cx="2470717" cy="1997964"/>
          </a:xfrm>
        </p:spPr>
        <p:txBody>
          <a:bodyPr/>
          <a:lstStyle>
            <a:lvl1pPr>
              <a:defRPr sz="1400">
                <a:solidFill>
                  <a:schemeClr val="tx2"/>
                </a:solidFill>
              </a:defRPr>
            </a:lvl1pPr>
          </a:lstStyle>
          <a:p>
            <a:pPr lvl="0"/>
            <a:r>
              <a:rPr lang="en-GB"/>
              <a:t>Click to edit Master text styles</a:t>
            </a:r>
          </a:p>
        </p:txBody>
      </p:sp>
    </p:spTree>
    <p:extLst>
      <p:ext uri="{BB962C8B-B14F-4D97-AF65-F5344CB8AC3E}">
        <p14:creationId xmlns:p14="http://schemas.microsoft.com/office/powerpoint/2010/main" val="813169832"/>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62" y="192024"/>
            <a:ext cx="5517779" cy="2105089"/>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A61589D3-5821-F43C-9924-D7FBDD5E84A5}"/>
              </a:ext>
            </a:extLst>
          </p:cNvPr>
          <p:cNvSpPr>
            <a:spLocks noGrp="1"/>
          </p:cNvSpPr>
          <p:nvPr>
            <p:ph type="ftr" sz="quarter" idx="18"/>
          </p:nvPr>
        </p:nvSpPr>
        <p:spPr>
          <a:xfrm>
            <a:off x="290474" y="6411643"/>
            <a:ext cx="2477765" cy="190500"/>
          </a:xfrm>
        </p:spPr>
        <p:txBody>
          <a:bodyPr/>
          <a:lstStyle/>
          <a:p>
            <a:endParaRPr lang="en-US" dirty="0"/>
          </a:p>
        </p:txBody>
      </p:sp>
      <p:sp>
        <p:nvSpPr>
          <p:cNvPr id="6" name="Slide Number">
            <a:extLst>
              <a:ext uri="{FF2B5EF4-FFF2-40B4-BE49-F238E27FC236}">
                <a16:creationId xmlns:a16="http://schemas.microsoft.com/office/drawing/2014/main" id="{9EA471B4-B30A-F4D7-84E4-C54A4D1ACDB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 name="Text Placeholder 10">
            <a:extLst>
              <a:ext uri="{FF2B5EF4-FFF2-40B4-BE49-F238E27FC236}">
                <a16:creationId xmlns:a16="http://schemas.microsoft.com/office/drawing/2014/main" id="{C5CEBFE7-AD2E-DFE8-B046-3B866828612E}"/>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0">
            <a:extLst>
              <a:ext uri="{FF2B5EF4-FFF2-40B4-BE49-F238E27FC236}">
                <a16:creationId xmlns:a16="http://schemas.microsoft.com/office/drawing/2014/main" id="{42695C8E-740F-09FE-EEF5-F2D3F3F88137}"/>
              </a:ext>
            </a:extLst>
          </p:cNvPr>
          <p:cNvSpPr>
            <a:spLocks noGrp="1"/>
          </p:cNvSpPr>
          <p:nvPr>
            <p:ph type="body" sz="quarter" idx="12"/>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10">
            <a:extLst>
              <a:ext uri="{FF2B5EF4-FFF2-40B4-BE49-F238E27FC236}">
                <a16:creationId xmlns:a16="http://schemas.microsoft.com/office/drawing/2014/main" id="{59937119-9484-C422-CDBB-7ACF8FB463EA}"/>
              </a:ext>
            </a:extLst>
          </p:cNvPr>
          <p:cNvSpPr>
            <a:spLocks noGrp="1"/>
          </p:cNvSpPr>
          <p:nvPr>
            <p:ph type="body" sz="quarter" idx="13"/>
          </p:nvPr>
        </p:nvSpPr>
        <p:spPr>
          <a:xfrm>
            <a:off x="6383049"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0">
            <a:extLst>
              <a:ext uri="{FF2B5EF4-FFF2-40B4-BE49-F238E27FC236}">
                <a16:creationId xmlns:a16="http://schemas.microsoft.com/office/drawing/2014/main" id="{031FDB97-22F2-B958-137D-E25328D2B01D}"/>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883942902"/>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3332774" y="288035"/>
            <a:ext cx="2477701"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5"/>
            <a:ext cx="2477701"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5"/>
            <a:ext cx="2473130"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06DFE032-E717-840D-774E-AC6218CA01A8}"/>
              </a:ext>
            </a:extLst>
          </p:cNvPr>
          <p:cNvSpPr>
            <a:spLocks noGrp="1"/>
          </p:cNvSpPr>
          <p:nvPr>
            <p:ph type="ftr" sz="quarter" idx="22"/>
          </p:nvPr>
        </p:nvSpPr>
        <p:spPr>
          <a:xfrm>
            <a:off x="290474" y="6411643"/>
            <a:ext cx="2477765" cy="190500"/>
          </a:xfrm>
        </p:spPr>
        <p:txBody>
          <a:bodyPr/>
          <a:lstStyle/>
          <a:p>
            <a:endParaRPr lang="en-US" dirty="0"/>
          </a:p>
        </p:txBody>
      </p:sp>
      <p:sp>
        <p:nvSpPr>
          <p:cNvPr id="7" name="Slide Number">
            <a:extLst>
              <a:ext uri="{FF2B5EF4-FFF2-40B4-BE49-F238E27FC236}">
                <a16:creationId xmlns:a16="http://schemas.microsoft.com/office/drawing/2014/main" id="{219EFD5E-874A-DCAB-55D5-D376C79F2C6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6" name="Text Placeholder 10">
            <a:extLst>
              <a:ext uri="{FF2B5EF4-FFF2-40B4-BE49-F238E27FC236}">
                <a16:creationId xmlns:a16="http://schemas.microsoft.com/office/drawing/2014/main" id="{0813F20A-BEE4-B8A6-B7C6-A452A39FAD7F}"/>
              </a:ext>
            </a:extLst>
          </p:cNvPr>
          <p:cNvSpPr>
            <a:spLocks noGrp="1"/>
          </p:cNvSpPr>
          <p:nvPr>
            <p:ph type="body" sz="quarter" idx="12"/>
          </p:nvPr>
        </p:nvSpPr>
        <p:spPr>
          <a:xfrm>
            <a:off x="3332774" y="3336925"/>
            <a:ext cx="2477701"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0">
            <a:extLst>
              <a:ext uri="{FF2B5EF4-FFF2-40B4-BE49-F238E27FC236}">
                <a16:creationId xmlns:a16="http://schemas.microsoft.com/office/drawing/2014/main" id="{150973AC-ED14-F5BF-FFA2-3AA73BE9F47C}"/>
              </a:ext>
            </a:extLst>
          </p:cNvPr>
          <p:cNvSpPr>
            <a:spLocks noGrp="1"/>
          </p:cNvSpPr>
          <p:nvPr>
            <p:ph type="body" sz="quarter" idx="13"/>
          </p:nvPr>
        </p:nvSpPr>
        <p:spPr>
          <a:xfrm>
            <a:off x="6380919" y="3336925"/>
            <a:ext cx="2477701"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0">
            <a:extLst>
              <a:ext uri="{FF2B5EF4-FFF2-40B4-BE49-F238E27FC236}">
                <a16:creationId xmlns:a16="http://schemas.microsoft.com/office/drawing/2014/main" id="{BE127C12-10BF-D35C-4112-2B9F89481529}"/>
              </a:ext>
            </a:extLst>
          </p:cNvPr>
          <p:cNvSpPr>
            <a:spLocks noGrp="1"/>
          </p:cNvSpPr>
          <p:nvPr>
            <p:ph type="body" sz="quarter" idx="14"/>
          </p:nvPr>
        </p:nvSpPr>
        <p:spPr>
          <a:xfrm>
            <a:off x="9428522" y="3336925"/>
            <a:ext cx="2473130"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3006156311"/>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963" y="288036"/>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6" name="Picture Placeholder 15" descr="Place icon here">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88036"/>
            <a:ext cx="201142" cy="201613"/>
          </a:xfrm>
        </p:spPr>
        <p:txBody>
          <a:bodyPr/>
          <a:lstStyle>
            <a:lvl1pPr>
              <a:defRPr sz="700">
                <a:solidFill>
                  <a:schemeClr val="tx1"/>
                </a:solidFill>
              </a:defRPr>
            </a:lvl1pPr>
          </a:lstStyle>
          <a:p>
            <a:r>
              <a:rPr lang="en-US" dirty="0"/>
              <a:t>Icon</a:t>
            </a:r>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3333316" y="762000"/>
            <a:ext cx="2477701" cy="199955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Picture Placeholder 15" descr="Place icon here">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9168" y="288036"/>
            <a:ext cx="201142" cy="201613"/>
          </a:xfrm>
        </p:spPr>
        <p:txBody>
          <a:bodyPr/>
          <a:lstStyle>
            <a:lvl1pPr>
              <a:defRPr sz="700">
                <a:solidFill>
                  <a:schemeClr val="tx1"/>
                </a:solidFill>
              </a:defRPr>
            </a:lvl1pPr>
          </a:lstStyle>
          <a:p>
            <a:r>
              <a:rPr lang="en-US" dirty="0"/>
              <a:t>Icon</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6389168" y="762000"/>
            <a:ext cx="2476178" cy="199955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Picture Placeholder 15" descr="Place icon here">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88036"/>
            <a:ext cx="201142" cy="201613"/>
          </a:xfrm>
        </p:spPr>
        <p:txBody>
          <a:bodyPr/>
          <a:lstStyle>
            <a:lvl1pPr>
              <a:defRPr sz="700">
                <a:solidFill>
                  <a:schemeClr val="tx1"/>
                </a:solidFill>
              </a:defRPr>
            </a:lvl1pPr>
          </a:lstStyle>
          <a:p>
            <a:r>
              <a:rPr lang="en-US" dirty="0"/>
              <a:t>Icon</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9428523" y="761999"/>
            <a:ext cx="2473130" cy="19995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3" name="Straight Connector 22" descr="Horizontal row divider">
            <a:extLst>
              <a:ext uri="{FF2B5EF4-FFF2-40B4-BE49-F238E27FC236}">
                <a16:creationId xmlns:a16="http://schemas.microsoft.com/office/drawing/2014/main" id="{252CDB94-BA57-B58F-95F0-D406FE34BB40}"/>
              </a:ext>
              <a:ext uri="{C183D7F6-B498-43B3-948B-1728B52AA6E4}">
                <adec:decorative xmlns:adec="http://schemas.microsoft.com/office/drawing/2017/decorative" val="0"/>
              </a:ext>
            </a:extLst>
          </p:cNvPr>
          <p:cNvCxnSpPr>
            <a:cxnSpLocks/>
          </p:cNvCxnSpPr>
          <p:nvPr userDrawn="1"/>
        </p:nvCxnSpPr>
        <p:spPr bwMode="auto">
          <a:xfrm>
            <a:off x="3047603" y="3048000"/>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 name="Picture Placeholder 15" descr="Place icon here">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5"/>
            <a:ext cx="201142" cy="201613"/>
          </a:xfrm>
        </p:spPr>
        <p:txBody>
          <a:bodyPr/>
          <a:lstStyle>
            <a:lvl1pPr>
              <a:defRPr sz="700">
                <a:solidFill>
                  <a:schemeClr val="tx1"/>
                </a:solidFill>
              </a:defRPr>
            </a:lvl1pPr>
          </a:lstStyle>
          <a:p>
            <a:r>
              <a:rPr lang="en-US" dirty="0"/>
              <a:t>Icon</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3333316" y="3811797"/>
            <a:ext cx="2477701" cy="1999148"/>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Picture Placeholder 15" descr="Place icon here">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9168" y="3347315"/>
            <a:ext cx="201142" cy="201613"/>
          </a:xfrm>
        </p:spPr>
        <p:txBody>
          <a:bodyPr/>
          <a:lstStyle>
            <a:lvl1pPr>
              <a:defRPr sz="700">
                <a:solidFill>
                  <a:schemeClr val="tx1"/>
                </a:solidFill>
              </a:defRPr>
            </a:lvl1pPr>
          </a:lstStyle>
          <a:p>
            <a:r>
              <a:rPr lang="en-US" dirty="0"/>
              <a:t>Icon</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6389168" y="3811797"/>
            <a:ext cx="2477701" cy="1999146"/>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Picture Placeholder 15" descr="Place icon here">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5"/>
            <a:ext cx="201142" cy="201613"/>
          </a:xfrm>
        </p:spPr>
        <p:txBody>
          <a:bodyPr/>
          <a:lstStyle>
            <a:lvl1pPr>
              <a:defRPr sz="700">
                <a:solidFill>
                  <a:schemeClr val="tx1"/>
                </a:solidFill>
              </a:defRPr>
            </a:lvl1pPr>
          </a:lstStyle>
          <a:p>
            <a:r>
              <a:rPr lang="en-US" dirty="0"/>
              <a:t>Icon</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9428523" y="3811797"/>
            <a:ext cx="2473130" cy="1999144"/>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56C9A7FC-6BA2-EF1D-18D5-F605D8C7C003}"/>
              </a:ext>
            </a:extLst>
          </p:cNvPr>
          <p:cNvSpPr>
            <a:spLocks noGrp="1"/>
          </p:cNvSpPr>
          <p:nvPr>
            <p:ph type="ftr" sz="quarter" idx="23"/>
          </p:nvPr>
        </p:nvSpPr>
        <p:spPr>
          <a:xfrm>
            <a:off x="287963" y="6408000"/>
            <a:ext cx="2477765" cy="190500"/>
          </a:xfrm>
        </p:spPr>
        <p:txBody>
          <a:bodyPr/>
          <a:lstStyle/>
          <a:p>
            <a:endParaRPr lang="en-US" dirty="0"/>
          </a:p>
        </p:txBody>
      </p:sp>
      <p:sp>
        <p:nvSpPr>
          <p:cNvPr id="12" name="Slide Number">
            <a:extLst>
              <a:ext uri="{FF2B5EF4-FFF2-40B4-BE49-F238E27FC236}">
                <a16:creationId xmlns:a16="http://schemas.microsoft.com/office/drawing/2014/main" id="{C0294F07-890E-B2F9-0CAD-1B5AFB7648AB}"/>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0E795639-6102-AB6C-5918-29F86236BFD2}"/>
              </a:ext>
            </a:extLst>
          </p:cNvPr>
          <p:cNvCxnSpPr>
            <a:cxnSpLocks/>
          </p:cNvCxnSpPr>
          <p:nvPr userDrawn="1"/>
        </p:nvCxnSpPr>
        <p:spPr bwMode="auto">
          <a:xfrm>
            <a:off x="3047603"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1" name="Straight Connector 10" descr="Vertical column divider">
            <a:extLst>
              <a:ext uri="{FF2B5EF4-FFF2-40B4-BE49-F238E27FC236}">
                <a16:creationId xmlns:a16="http://schemas.microsoft.com/office/drawing/2014/main" id="{357E5319-53C7-E291-189E-B5A9A71EC85F}"/>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descr="Vertical column divider">
            <a:extLst>
              <a:ext uri="{FF2B5EF4-FFF2-40B4-BE49-F238E27FC236}">
                <a16:creationId xmlns:a16="http://schemas.microsoft.com/office/drawing/2014/main" id="{C5786CF5-FEFB-F111-90C8-4410630FD7A3}"/>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19303036"/>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63" y="192024"/>
            <a:ext cx="5519019" cy="1706563"/>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9168"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a:cxnSpLocks/>
          </p:cNvCxnSpPr>
          <p:nvPr userDrawn="1"/>
        </p:nvCxnSpPr>
        <p:spPr bwMode="auto">
          <a:xfrm>
            <a:off x="9142810" y="286569"/>
            <a:ext cx="0" cy="581101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userDrawn="1">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287999" y="3048000"/>
            <a:ext cx="1161273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3047603" y="3048000"/>
            <a:ext cx="0" cy="3049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 name="Footer Placeholder 3">
            <a:extLst>
              <a:ext uri="{FF2B5EF4-FFF2-40B4-BE49-F238E27FC236}">
                <a16:creationId xmlns:a16="http://schemas.microsoft.com/office/drawing/2014/main" id="{59A0B1DF-AF8B-38B3-B47C-60722DFBF162}"/>
              </a:ext>
            </a:extLst>
          </p:cNvPr>
          <p:cNvSpPr>
            <a:spLocks noGrp="1"/>
          </p:cNvSpPr>
          <p:nvPr userDrawn="1">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EFD38FC2-A92F-D3A8-74D5-CE6E95D9C133}"/>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5" name="Straight Connector 4" descr="Vertical column divider">
            <a:extLst>
              <a:ext uri="{FF2B5EF4-FFF2-40B4-BE49-F238E27FC236}">
                <a16:creationId xmlns:a16="http://schemas.microsoft.com/office/drawing/2014/main" id="{A5B6E0FE-2F6F-9D77-9834-2DF9E13E226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10">
            <a:extLst>
              <a:ext uri="{FF2B5EF4-FFF2-40B4-BE49-F238E27FC236}">
                <a16:creationId xmlns:a16="http://schemas.microsoft.com/office/drawing/2014/main" id="{022E65FD-CDEF-1AA2-2521-5B200BF4B6BD}"/>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10">
            <a:extLst>
              <a:ext uri="{FF2B5EF4-FFF2-40B4-BE49-F238E27FC236}">
                <a16:creationId xmlns:a16="http://schemas.microsoft.com/office/drawing/2014/main" id="{83C43A7A-FFA5-D00F-7BEB-AA5C5DA6FB8E}"/>
              </a:ext>
            </a:extLst>
          </p:cNvPr>
          <p:cNvSpPr>
            <a:spLocks noGrp="1"/>
          </p:cNvSpPr>
          <p:nvPr>
            <p:ph type="body" sz="quarter" idx="19"/>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6558C27E-CF79-F761-3827-DA392178DC8E}"/>
              </a:ext>
            </a:extLst>
          </p:cNvPr>
          <p:cNvSpPr>
            <a:spLocks noGrp="1"/>
          </p:cNvSpPr>
          <p:nvPr>
            <p:ph type="body" sz="quarter" idx="20"/>
          </p:nvPr>
        </p:nvSpPr>
        <p:spPr>
          <a:xfrm>
            <a:off x="6389168"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C0BF9C6F-22AC-2FF0-D8C9-37373CDEB3A5}"/>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3055866845"/>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63" y="288036"/>
            <a:ext cx="2474590" cy="1706563"/>
          </a:xfrm>
        </p:spPr>
        <p:txBody>
          <a:bodyPr rIns="0"/>
          <a:lstStyle>
            <a:lvl1pPr>
              <a:lnSpc>
                <a:spcPct val="110000"/>
              </a:lnSpc>
              <a:defRPr sz="1800">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9168"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C192388-DAC3-247F-4457-03A65F8CDF36}"/>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72D75691-23B7-FADC-4357-CB3662EB377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5" name="Straight Connector 4" descr="Vertical column divider">
            <a:extLst>
              <a:ext uri="{FF2B5EF4-FFF2-40B4-BE49-F238E27FC236}">
                <a16:creationId xmlns:a16="http://schemas.microsoft.com/office/drawing/2014/main" id="{CB17488F-3B5A-CD3F-8D89-787477C1F946}"/>
              </a:ext>
              <a:ext uri="{C183D7F6-B498-43B3-948B-1728B52AA6E4}">
                <adec:decorative xmlns:adec="http://schemas.microsoft.com/office/drawing/2017/decorative" val="0"/>
              </a:ext>
            </a:extLst>
          </p:cNvPr>
          <p:cNvCxnSpPr>
            <a:cxnSpLocks/>
          </p:cNvCxnSpPr>
          <p:nvPr userDrawn="1"/>
        </p:nvCxnSpPr>
        <p:spPr bwMode="auto">
          <a:xfrm>
            <a:off x="9142810" y="286569"/>
            <a:ext cx="0" cy="581101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descr="Horizontal row divider">
            <a:extLst>
              <a:ext uri="{FF2B5EF4-FFF2-40B4-BE49-F238E27FC236}">
                <a16:creationId xmlns:a16="http://schemas.microsoft.com/office/drawing/2014/main" id="{7B2108DD-FE3A-F98C-D857-CDFA3DAD9666}"/>
              </a:ext>
              <a:ext uri="{C183D7F6-B498-43B3-948B-1728B52AA6E4}">
                <adec:decorative xmlns:adec="http://schemas.microsoft.com/office/drawing/2017/decorative" val="0"/>
              </a:ext>
            </a:extLst>
          </p:cNvPr>
          <p:cNvCxnSpPr>
            <a:cxnSpLocks/>
          </p:cNvCxnSpPr>
          <p:nvPr userDrawn="1"/>
        </p:nvCxnSpPr>
        <p:spPr bwMode="auto">
          <a:xfrm>
            <a:off x="287999" y="3048000"/>
            <a:ext cx="1161273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descr="Vertical column divider">
            <a:extLst>
              <a:ext uri="{FF2B5EF4-FFF2-40B4-BE49-F238E27FC236}">
                <a16:creationId xmlns:a16="http://schemas.microsoft.com/office/drawing/2014/main" id="{03D0E68D-02AF-474A-3224-FF5108D23382}"/>
              </a:ext>
              <a:ext uri="{C183D7F6-B498-43B3-948B-1728B52AA6E4}">
                <adec:decorative xmlns:adec="http://schemas.microsoft.com/office/drawing/2017/decorative" val="0"/>
              </a:ext>
            </a:extLst>
          </p:cNvPr>
          <p:cNvCxnSpPr>
            <a:cxnSpLocks/>
          </p:cNvCxnSpPr>
          <p:nvPr userDrawn="1"/>
        </p:nvCxnSpPr>
        <p:spPr bwMode="auto">
          <a:xfrm>
            <a:off x="3047603" y="3041650"/>
            <a:ext cx="0" cy="305593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descr="Vertical column divider">
            <a:extLst>
              <a:ext uri="{FF2B5EF4-FFF2-40B4-BE49-F238E27FC236}">
                <a16:creationId xmlns:a16="http://schemas.microsoft.com/office/drawing/2014/main" id="{5600EFDE-928F-B419-8585-5582A68373F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0">
            <a:extLst>
              <a:ext uri="{FF2B5EF4-FFF2-40B4-BE49-F238E27FC236}">
                <a16:creationId xmlns:a16="http://schemas.microsoft.com/office/drawing/2014/main" id="{5C1B1885-0510-1907-4EAD-DB9018C133E5}"/>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Text Placeholder 10">
            <a:extLst>
              <a:ext uri="{FF2B5EF4-FFF2-40B4-BE49-F238E27FC236}">
                <a16:creationId xmlns:a16="http://schemas.microsoft.com/office/drawing/2014/main" id="{5804D2DB-0651-E704-D761-49FB6352B7C3}"/>
              </a:ext>
            </a:extLst>
          </p:cNvPr>
          <p:cNvSpPr>
            <a:spLocks noGrp="1"/>
          </p:cNvSpPr>
          <p:nvPr>
            <p:ph type="body" sz="quarter" idx="19"/>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0">
            <a:extLst>
              <a:ext uri="{FF2B5EF4-FFF2-40B4-BE49-F238E27FC236}">
                <a16:creationId xmlns:a16="http://schemas.microsoft.com/office/drawing/2014/main" id="{9900EBA3-CCC2-CE83-A620-B68ADAF8371C}"/>
              </a:ext>
            </a:extLst>
          </p:cNvPr>
          <p:cNvSpPr>
            <a:spLocks noGrp="1"/>
          </p:cNvSpPr>
          <p:nvPr>
            <p:ph type="body" sz="quarter" idx="20"/>
          </p:nvPr>
        </p:nvSpPr>
        <p:spPr>
          <a:xfrm>
            <a:off x="6389168"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0">
            <a:extLst>
              <a:ext uri="{FF2B5EF4-FFF2-40B4-BE49-F238E27FC236}">
                <a16:creationId xmlns:a16="http://schemas.microsoft.com/office/drawing/2014/main" id="{FAB4091C-FF62-7BAF-B996-F22392D5E709}"/>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1119159953"/>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62" y="1520825"/>
            <a:ext cx="2473130"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3334904" y="1520825"/>
            <a:ext cx="2475384"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10" descr="Place imagery here">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8037"/>
            <a:ext cx="5519908" cy="6285801"/>
          </a:xfrm>
          <a:solidFill>
            <a:srgbClr val="E0E0E0"/>
          </a:solidFill>
        </p:spPr>
        <p:txBody>
          <a:bodyPr anchor="ctr"/>
          <a:lstStyle>
            <a:lvl1pPr algn="ctr">
              <a:defRPr>
                <a:solidFill>
                  <a:schemeClr val="accent5"/>
                </a:solidFill>
              </a:defRPr>
            </a:lvl1pPr>
          </a:lstStyle>
          <a:p>
            <a:r>
              <a:rPr lang="en-US" dirty="0"/>
              <a:t>Place imagery here</a:t>
            </a:r>
          </a:p>
        </p:txBody>
      </p:sp>
      <p:sp>
        <p:nvSpPr>
          <p:cNvPr id="3" name="Footer Placeholder 3">
            <a:extLst>
              <a:ext uri="{FF2B5EF4-FFF2-40B4-BE49-F238E27FC236}">
                <a16:creationId xmlns:a16="http://schemas.microsoft.com/office/drawing/2014/main" id="{765F8DDE-78BD-E2B6-1CAB-2A9EF14E9F7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812772330"/>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63" y="1520825"/>
            <a:ext cx="2477765"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descr="Place imagery here">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dirty="0"/>
              <a:t>Place imagery here</a:t>
            </a:r>
          </a:p>
        </p:txBody>
      </p:sp>
      <p:sp>
        <p:nvSpPr>
          <p:cNvPr id="5" name="Footer Placeholder 3">
            <a:extLst>
              <a:ext uri="{FF2B5EF4-FFF2-40B4-BE49-F238E27FC236}">
                <a16:creationId xmlns:a16="http://schemas.microsoft.com/office/drawing/2014/main" id="{7B09C899-A6D4-3826-EAB8-A75F78607CE3}"/>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BEB46264-65A0-272C-CC19-DCA9B586608B}"/>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441244350"/>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63" y="1520825"/>
            <a:ext cx="2477765"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Picture Placeholder 6" descr="Place imagery here">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5750"/>
            <a:ext cx="8567416" cy="6289675"/>
          </a:xfrm>
          <a:solidFill>
            <a:srgbClr val="E0E0E0"/>
          </a:solidFill>
        </p:spPr>
        <p:txBody>
          <a:bodyPr anchor="ctr"/>
          <a:lstStyle>
            <a:lvl1pPr algn="ctr">
              <a:defRPr>
                <a:solidFill>
                  <a:schemeClr val="accent5"/>
                </a:solidFill>
              </a:defRPr>
            </a:lvl1pPr>
          </a:lstStyle>
          <a:p>
            <a:r>
              <a:rPr lang="en-US" dirty="0"/>
              <a:t>Place imagery here</a:t>
            </a:r>
          </a:p>
        </p:txBody>
      </p:sp>
      <p:sp>
        <p:nvSpPr>
          <p:cNvPr id="3" name="Footer Placeholder 3">
            <a:extLst>
              <a:ext uri="{FF2B5EF4-FFF2-40B4-BE49-F238E27FC236}">
                <a16:creationId xmlns:a16="http://schemas.microsoft.com/office/drawing/2014/main" id="{547D5110-D587-CC11-18F6-FEB7AA2D785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4229184802"/>
      </p:ext>
    </p:extLst>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Slide Number">
            <a:extLst>
              <a:ext uri="{FF2B5EF4-FFF2-40B4-BE49-F238E27FC236}">
                <a16:creationId xmlns:a16="http://schemas.microsoft.com/office/drawing/2014/main" id="{8A69D316-0792-83BD-3912-71CDE3BB681F}"/>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864026410"/>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8887" y="285750"/>
            <a:ext cx="11611845" cy="6289675"/>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1872997701"/>
      </p:ext>
    </p:extLst>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7" name="Picture Placeholder 7" descr="Place bio portrait here">
            <a:extLst>
              <a:ext uri="{FF2B5EF4-FFF2-40B4-BE49-F238E27FC236}">
                <a16:creationId xmlns:a16="http://schemas.microsoft.com/office/drawing/2014/main" id="{0B1677E6-5066-100D-29D6-CCAD04C21BCE}"/>
              </a:ext>
            </a:extLst>
          </p:cNvPr>
          <p:cNvSpPr>
            <a:spLocks noGrp="1"/>
          </p:cNvSpPr>
          <p:nvPr>
            <p:ph type="pic" sz="quarter" idx="28" hasCustomPrompt="1"/>
          </p:nvPr>
        </p:nvSpPr>
        <p:spPr>
          <a:xfrm>
            <a:off x="287962" y="1522412"/>
            <a:ext cx="1231041" cy="1238250"/>
          </a:xfrm>
          <a:solidFill>
            <a:srgbClr val="E0E0E0"/>
          </a:solidFill>
        </p:spPr>
        <p:txBody>
          <a:bodyPr anchor="ctr"/>
          <a:lstStyle>
            <a:lvl1pPr algn="ctr">
              <a:defRPr>
                <a:solidFill>
                  <a:schemeClr val="accent5"/>
                </a:solidFill>
              </a:defRPr>
            </a:lvl1pPr>
          </a:lstStyle>
          <a:p>
            <a:r>
              <a:rPr lang="en-US" dirty="0"/>
              <a:t>Place imagery here</a:t>
            </a:r>
          </a:p>
        </p:txBody>
      </p:sp>
      <p:sp>
        <p:nvSpPr>
          <p:cNvPr id="13" name="Picture Placeholder 7" descr="Place bio portrait here">
            <a:extLst>
              <a:ext uri="{FF2B5EF4-FFF2-40B4-BE49-F238E27FC236}">
                <a16:creationId xmlns:a16="http://schemas.microsoft.com/office/drawing/2014/main" id="{3DCE12BA-53E1-8B67-A029-029F1E6F9163}"/>
              </a:ext>
            </a:extLst>
          </p:cNvPr>
          <p:cNvSpPr>
            <a:spLocks noGrp="1"/>
          </p:cNvSpPr>
          <p:nvPr>
            <p:ph type="pic" sz="quarter" idx="30" hasCustomPrompt="1"/>
          </p:nvPr>
        </p:nvSpPr>
        <p:spPr>
          <a:xfrm>
            <a:off x="287962" y="3048000"/>
            <a:ext cx="123104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5" name="Picture Placeholder 7" descr="Place bio portrait here">
            <a:extLst>
              <a:ext uri="{FF2B5EF4-FFF2-40B4-BE49-F238E27FC236}">
                <a16:creationId xmlns:a16="http://schemas.microsoft.com/office/drawing/2014/main" id="{05E149CA-A25F-74EE-93DF-1A877CDE924F}"/>
              </a:ext>
            </a:extLst>
          </p:cNvPr>
          <p:cNvSpPr>
            <a:spLocks noGrp="1"/>
          </p:cNvSpPr>
          <p:nvPr>
            <p:ph type="pic" sz="quarter" idx="32" hasCustomPrompt="1"/>
          </p:nvPr>
        </p:nvSpPr>
        <p:spPr>
          <a:xfrm>
            <a:off x="287962" y="4570413"/>
            <a:ext cx="123104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5" name="Picture Placeholder 7" descr="Place bio portrait here">
            <a:extLst>
              <a:ext uri="{FF2B5EF4-FFF2-40B4-BE49-F238E27FC236}">
                <a16:creationId xmlns:a16="http://schemas.microsoft.com/office/drawing/2014/main" id="{AAC7C1AD-0F8C-4D02-0112-981444AFE98D}"/>
              </a:ext>
            </a:extLst>
          </p:cNvPr>
          <p:cNvSpPr>
            <a:spLocks noGrp="1"/>
          </p:cNvSpPr>
          <p:nvPr>
            <p:ph type="pic" sz="quarter" idx="34" hasCustomPrompt="1"/>
          </p:nvPr>
        </p:nvSpPr>
        <p:spPr>
          <a:xfrm>
            <a:off x="6389168" y="1522412"/>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7" name="Picture Placeholder 7" descr="Place bio portrait here">
            <a:extLst>
              <a:ext uri="{FF2B5EF4-FFF2-40B4-BE49-F238E27FC236}">
                <a16:creationId xmlns:a16="http://schemas.microsoft.com/office/drawing/2014/main" id="{22271FFB-E2D1-459B-4089-A291A1110AE8}"/>
              </a:ext>
            </a:extLst>
          </p:cNvPr>
          <p:cNvSpPr>
            <a:spLocks noGrp="1"/>
          </p:cNvSpPr>
          <p:nvPr>
            <p:ph type="pic" sz="quarter" idx="36" hasCustomPrompt="1"/>
          </p:nvPr>
        </p:nvSpPr>
        <p:spPr>
          <a:xfrm>
            <a:off x="6389168" y="3048000"/>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9" name="Picture Placeholder 7" descr="Place bio portrait here">
            <a:extLst>
              <a:ext uri="{FF2B5EF4-FFF2-40B4-BE49-F238E27FC236}">
                <a16:creationId xmlns:a16="http://schemas.microsoft.com/office/drawing/2014/main" id="{F3C99020-5BF1-8A8C-BDCB-42766A5B9BE5}"/>
              </a:ext>
            </a:extLst>
          </p:cNvPr>
          <p:cNvSpPr>
            <a:spLocks noGrp="1"/>
          </p:cNvSpPr>
          <p:nvPr>
            <p:ph type="pic" sz="quarter" idx="38" hasCustomPrompt="1"/>
          </p:nvPr>
        </p:nvSpPr>
        <p:spPr>
          <a:xfrm>
            <a:off x="6389168" y="4570413"/>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7" y="1522412"/>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7" y="30480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7" y="4570413"/>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6" y="1522412"/>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6" y="30480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6" y="4570413"/>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D4D4C25-96EE-FF6D-B301-962CD7A63666}"/>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DA0E5B0D-36A0-4281-7D57-C2CC4453113C}"/>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251250802"/>
      </p:ext>
    </p:extLst>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7"/>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8000"/>
            <a:ext cx="8571384" cy="5811838"/>
          </a:xfrm>
        </p:spPr>
        <p:txBody>
          <a:bodyPr anchor="ctr"/>
          <a:lstStyle>
            <a:lvl1pPr algn="ctr">
              <a:defRPr>
                <a:solidFill>
                  <a:schemeClr val="tx1"/>
                </a:solidFill>
              </a:defRPr>
            </a:lvl1pPr>
          </a:lstStyle>
          <a:p>
            <a:r>
              <a:rPr lang="en-GB"/>
              <a:t>Click icon to add table</a:t>
            </a:r>
            <a:endParaRPr lang="en-US" dirty="0"/>
          </a:p>
        </p:txBody>
      </p:sp>
      <p:sp>
        <p:nvSpPr>
          <p:cNvPr id="3" name="Footer Placeholder 3">
            <a:extLst>
              <a:ext uri="{FF2B5EF4-FFF2-40B4-BE49-F238E27FC236}">
                <a16:creationId xmlns:a16="http://schemas.microsoft.com/office/drawing/2014/main" id="{3694FFFD-5196-625E-C3FC-9AB6BB13FC34}"/>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DD2D25A8-2AEC-F554-8D58-47C112486D41}"/>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651079825"/>
      </p:ext>
    </p:extLst>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3525"/>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0" name="Text Placeholder 9">
            <a:extLst>
              <a:ext uri="{FF2B5EF4-FFF2-40B4-BE49-F238E27FC236}">
                <a16:creationId xmlns:a16="http://schemas.microsoft.com/office/drawing/2014/main" id="{BDFFC916-9B64-A7DC-672D-A4AFA1AE968C}"/>
              </a:ext>
            </a:extLst>
          </p:cNvPr>
          <p:cNvSpPr>
            <a:spLocks noGrp="1"/>
          </p:cNvSpPr>
          <p:nvPr>
            <p:ph type="body" sz="quarter" idx="13" hasCustomPrompt="1"/>
          </p:nvPr>
        </p:nvSpPr>
        <p:spPr>
          <a:xfrm>
            <a:off x="3333316" y="6391244"/>
            <a:ext cx="2761890" cy="212725"/>
          </a:xfrm>
        </p:spPr>
        <p:txBody>
          <a:bodyPr anchor="b" anchorCtr="0"/>
          <a:lstStyle>
            <a:lvl1pPr>
              <a:defRPr sz="800">
                <a:latin typeface="IBM Plex Sans" panose="020B0503050203000203" pitchFamily="34" charset="0"/>
              </a:defRPr>
            </a:lvl1pPr>
            <a:lvl2pPr>
              <a:defRPr sz="800"/>
            </a:lvl2pPr>
            <a:lvl3pPr>
              <a:defRPr sz="800"/>
            </a:lvl3pPr>
            <a:lvl4pPr>
              <a:defRPr sz="800"/>
            </a:lvl4pPr>
            <a:lvl5pPr>
              <a:defRPr sz="800"/>
            </a:lvl5pPr>
          </a:lstStyle>
          <a:p>
            <a:pPr lvl="0"/>
            <a:r>
              <a:rPr lang="en-US" dirty="0"/>
              <a:t>Source</a:t>
            </a:r>
          </a:p>
        </p:txBody>
      </p:sp>
      <p:sp>
        <p:nvSpPr>
          <p:cNvPr id="13" name="Text Placeholder 12">
            <a:extLst>
              <a:ext uri="{FF2B5EF4-FFF2-40B4-BE49-F238E27FC236}">
                <a16:creationId xmlns:a16="http://schemas.microsoft.com/office/drawing/2014/main" id="{81A85749-B0F2-6B16-9E7E-1C979593E9E7}"/>
              </a:ext>
            </a:extLst>
          </p:cNvPr>
          <p:cNvSpPr>
            <a:spLocks noGrp="1"/>
          </p:cNvSpPr>
          <p:nvPr>
            <p:ph type="body" sz="quarter" idx="14" hasCustomPrompt="1"/>
          </p:nvPr>
        </p:nvSpPr>
        <p:spPr>
          <a:xfrm>
            <a:off x="287963" y="1522413"/>
            <a:ext cx="2471416" cy="4575175"/>
          </a:xfrm>
        </p:spPr>
        <p:txBody>
          <a:bodyPr/>
          <a:lstStyle>
            <a:lvl1pPr>
              <a:defRPr sz="14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a:lnSpc>
                <a:spcPct val="110000"/>
              </a:lnSpc>
            </a:pPr>
            <a:r>
              <a:rPr lang="en-US" sz="1400" dirty="0">
                <a:latin typeface="IBM Plex Sans Light" panose="020B0403050203000203" pitchFamily="34" charset="0"/>
              </a:rPr>
              <a:t>Lorem ipsum dolor sit </a:t>
            </a:r>
            <a:r>
              <a:rPr lang="en-US" sz="1400" dirty="0" err="1">
                <a:latin typeface="IBM Plex Sans Light" panose="020B0403050203000203" pitchFamily="34" charset="0"/>
              </a:rPr>
              <a:t>amet</a:t>
            </a:r>
            <a:r>
              <a:rPr lang="en-US" sz="1400" dirty="0">
                <a:latin typeface="IBM Plex Sans Light" panose="020B0403050203000203" pitchFamily="34" charset="0"/>
              </a:rPr>
              <a:t> </a:t>
            </a:r>
            <a:r>
              <a:rPr lang="en-US" sz="1400" dirty="0" err="1">
                <a:latin typeface="IBM Plex Sans Light" panose="020B0403050203000203" pitchFamily="34" charset="0"/>
              </a:rPr>
              <a:t>donec</a:t>
            </a:r>
            <a:r>
              <a:rPr lang="en-US" sz="1400" dirty="0">
                <a:latin typeface="IBM Plex Sans Light" panose="020B0403050203000203" pitchFamily="34" charset="0"/>
              </a:rPr>
              <a:t> </a:t>
            </a:r>
            <a:r>
              <a:rPr lang="en-US" sz="1400" dirty="0" err="1">
                <a:latin typeface="IBM Plex Sans Light" panose="020B0403050203000203" pitchFamily="34" charset="0"/>
              </a:rPr>
              <a:t>quam</a:t>
            </a:r>
            <a:r>
              <a:rPr lang="en-US" sz="1400" dirty="0">
                <a:latin typeface="IBM Plex Sans Light" panose="020B0403050203000203" pitchFamily="34" charset="0"/>
              </a:rPr>
              <a:t> </a:t>
            </a:r>
            <a:r>
              <a:rPr lang="en-US" sz="1400" dirty="0" err="1">
                <a:latin typeface="IBM Plex Sans Light" panose="020B0403050203000203" pitchFamily="34" charset="0"/>
              </a:rPr>
              <a:t>felis</a:t>
            </a:r>
            <a:r>
              <a:rPr lang="en-US" sz="1400" dirty="0">
                <a:latin typeface="IBM Plex Sans Light" panose="020B0403050203000203" pitchFamily="34" charset="0"/>
              </a:rPr>
              <a:t> </a:t>
            </a:r>
            <a:r>
              <a:rPr lang="en-US" sz="1400" dirty="0" err="1">
                <a:latin typeface="IBM Plex Sans Light" panose="020B0403050203000203" pitchFamily="34" charset="0"/>
              </a:rPr>
              <a:t>ultricies</a:t>
            </a:r>
            <a:r>
              <a:rPr lang="en-US" sz="1400" dirty="0">
                <a:latin typeface="IBM Plex Sans Light" panose="020B0403050203000203" pitchFamily="34" charset="0"/>
              </a:rPr>
              <a:t> </a:t>
            </a:r>
            <a:r>
              <a:rPr lang="en-US" sz="1400" dirty="0" err="1">
                <a:latin typeface="IBM Plex Sans Light" panose="020B0403050203000203" pitchFamily="34" charset="0"/>
              </a:rPr>
              <a:t>nec</a:t>
            </a:r>
            <a:r>
              <a:rPr lang="en-US" sz="1400" dirty="0">
                <a:latin typeface="IBM Plex Sans Light" panose="020B0403050203000203" pitchFamily="34" charset="0"/>
              </a:rPr>
              <a:t> </a:t>
            </a:r>
            <a:r>
              <a:rPr lang="en-US" sz="1400" dirty="0" err="1">
                <a:latin typeface="IBM Plex Sans Light" panose="020B0403050203000203" pitchFamily="34" charset="0"/>
              </a:rPr>
              <a:t>pellentesque</a:t>
            </a:r>
            <a:r>
              <a:rPr lang="en-US" sz="1400" dirty="0">
                <a:latin typeface="IBM Plex Sans Light" panose="020B0403050203000203" pitchFamily="34" charset="0"/>
              </a:rPr>
              <a:t> </a:t>
            </a:r>
            <a:r>
              <a:rPr lang="en-US" sz="1400" dirty="0" err="1">
                <a:latin typeface="IBM Plex Sans Light" panose="020B0403050203000203" pitchFamily="34" charset="0"/>
              </a:rPr>
              <a:t>eu</a:t>
            </a:r>
            <a:r>
              <a:rPr lang="en-US" sz="1400" dirty="0">
                <a:latin typeface="IBM Plex Sans Light" panose="020B0403050203000203" pitchFamily="34" charset="0"/>
              </a:rPr>
              <a:t> </a:t>
            </a:r>
            <a:r>
              <a:rPr lang="en-US" sz="1400" dirty="0" err="1">
                <a:latin typeface="IBM Plex Sans Light" panose="020B0403050203000203" pitchFamily="34" charset="0"/>
              </a:rPr>
              <a:t>pretium</a:t>
            </a:r>
            <a:r>
              <a:rPr lang="en-US" sz="1400" dirty="0">
                <a:latin typeface="IBM Plex Sans Light" panose="020B0403050203000203" pitchFamily="34" charset="0"/>
              </a:rPr>
              <a:t> </a:t>
            </a:r>
            <a:r>
              <a:rPr lang="en-US" sz="1400" dirty="0" err="1">
                <a:latin typeface="IBM Plex Sans Light" panose="020B0403050203000203" pitchFamily="34" charset="0"/>
              </a:rPr>
              <a:t>quis</a:t>
            </a:r>
            <a:r>
              <a:rPr lang="en-US" sz="1400" dirty="0">
                <a:latin typeface="IBM Plex Sans Light" panose="020B0403050203000203" pitchFamily="34" charset="0"/>
              </a:rPr>
              <a:t> sem. </a:t>
            </a:r>
            <a:r>
              <a:rPr lang="en-US" sz="1400" dirty="0" err="1">
                <a:latin typeface="IBM Plex Sans Light" panose="020B0403050203000203" pitchFamily="34" charset="0"/>
              </a:rPr>
              <a:t>Nulla</a:t>
            </a:r>
            <a:r>
              <a:rPr lang="en-US" sz="1400" dirty="0">
                <a:latin typeface="IBM Plex Sans Light" panose="020B0403050203000203" pitchFamily="34" charset="0"/>
              </a:rPr>
              <a:t> </a:t>
            </a:r>
            <a:r>
              <a:rPr lang="en-US" sz="1400" dirty="0" err="1">
                <a:latin typeface="IBM Plex Sans Light" panose="020B0403050203000203" pitchFamily="34" charset="0"/>
              </a:rPr>
              <a:t>conset</a:t>
            </a:r>
            <a:r>
              <a:rPr lang="en-US" sz="1400" dirty="0">
                <a:latin typeface="IBM Plex Sans Light" panose="020B0403050203000203" pitchFamily="34" charset="0"/>
              </a:rPr>
              <a:t> </a:t>
            </a:r>
            <a:r>
              <a:rPr lang="en-US" sz="1400" dirty="0" err="1">
                <a:latin typeface="IBM Plex Sans Light" panose="020B0403050203000203" pitchFamily="34" charset="0"/>
              </a:rPr>
              <a:t>massa</a:t>
            </a:r>
            <a:r>
              <a:rPr lang="en-US" sz="1400" dirty="0">
                <a:latin typeface="IBM Plex Sans Light" panose="020B0403050203000203" pitchFamily="34" charset="0"/>
              </a:rPr>
              <a:t> </a:t>
            </a:r>
            <a:r>
              <a:rPr lang="en-US" sz="1400" dirty="0" err="1">
                <a:latin typeface="IBM Plex Sans Light" panose="020B0403050203000203" pitchFamily="34" charset="0"/>
              </a:rPr>
              <a:t>quis</a:t>
            </a:r>
            <a:r>
              <a:rPr lang="en-US" sz="1400" dirty="0">
                <a:latin typeface="IBM Plex Sans Light" panose="020B0403050203000203" pitchFamily="34" charset="0"/>
              </a:rPr>
              <a:t> </a:t>
            </a:r>
            <a:r>
              <a:rPr lang="en-US" sz="1400" dirty="0" err="1">
                <a:latin typeface="IBM Plex Sans Light" panose="020B0403050203000203" pitchFamily="34" charset="0"/>
              </a:rPr>
              <a:t>enim</a:t>
            </a:r>
            <a:r>
              <a:rPr lang="en-US" sz="1400" dirty="0">
                <a:latin typeface="IBM Plex Sans Light" panose="020B0403050203000203" pitchFamily="34" charset="0"/>
              </a:rPr>
              <a:t>.</a:t>
            </a:r>
          </a:p>
        </p:txBody>
      </p:sp>
      <p:sp>
        <p:nvSpPr>
          <p:cNvPr id="4" name="Footer Placeholder 3">
            <a:extLst>
              <a:ext uri="{FF2B5EF4-FFF2-40B4-BE49-F238E27FC236}">
                <a16:creationId xmlns:a16="http://schemas.microsoft.com/office/drawing/2014/main" id="{E71CF978-95F1-0188-4FBB-81AAB884C2C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1117747816"/>
      </p:ext>
    </p:extLst>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63" y="192024"/>
            <a:ext cx="2477765" cy="1429544"/>
          </a:xfrm>
        </p:spPr>
        <p:txBody>
          <a:bodyPr/>
          <a:lstStyle>
            <a:lvl1pPr>
              <a:lnSpc>
                <a:spcPct val="100000"/>
              </a:lnSpc>
              <a:spcBef>
                <a:spcPts val="0"/>
              </a:spcBef>
              <a:defRPr sz="33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30109"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287963" y="6408000"/>
            <a:ext cx="2477765" cy="190500"/>
          </a:xfrm>
        </p:spPr>
        <p:txBody>
          <a:bodyPr/>
          <a:lstStyle/>
          <a:p>
            <a:endParaRPr lang="en-US" dirty="0"/>
          </a:p>
        </p:txBody>
      </p:sp>
      <p:sp>
        <p:nvSpPr>
          <p:cNvPr id="3" name="Slide Number">
            <a:extLst>
              <a:ext uri="{FF2B5EF4-FFF2-40B4-BE49-F238E27FC236}">
                <a16:creationId xmlns:a16="http://schemas.microsoft.com/office/drawing/2014/main" id="{0C628C1A-F2DD-6011-5846-A9A3A6D3BD7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65157583"/>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63" y="192024"/>
            <a:ext cx="2477765" cy="1429544"/>
          </a:xfrm>
        </p:spPr>
        <p:txBody>
          <a:bodyPr/>
          <a:lstStyle>
            <a:lvl1pPr>
              <a:lnSpc>
                <a:spcPct val="100000"/>
              </a:lnSpc>
              <a:spcBef>
                <a:spcPts val="0"/>
              </a:spcBef>
              <a:defRPr sz="33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9168"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3" name="Footer Placeholder 3">
            <a:extLst>
              <a:ext uri="{FF2B5EF4-FFF2-40B4-BE49-F238E27FC236}">
                <a16:creationId xmlns:a16="http://schemas.microsoft.com/office/drawing/2014/main" id="{F5CA4A6F-2777-D002-EE9E-92C246A4DA85}"/>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FBFB86A-A7DC-B54C-4EEC-B69E1897903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85568110"/>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a:xfrm>
            <a:off x="287963" y="6408000"/>
            <a:ext cx="2477765" cy="190500"/>
          </a:xfrm>
        </p:spPr>
        <p:txBody>
          <a:bodyPr/>
          <a:lstStyle/>
          <a:p>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310877081"/>
      </p:ext>
    </p:extLst>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slide, no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852622362"/>
      </p:ext>
    </p:extLst>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5232004" y="3084230"/>
            <a:ext cx="1727991" cy="689541"/>
          </a:xfrm>
          <a:prstGeom prst="rect">
            <a:avLst/>
          </a:prstGeom>
        </p:spPr>
      </p:pic>
    </p:spTree>
    <p:extLst>
      <p:ext uri="{BB962C8B-B14F-4D97-AF65-F5344CB8AC3E}">
        <p14:creationId xmlns:p14="http://schemas.microsoft.com/office/powerpoint/2010/main" val="2168126505"/>
      </p:ext>
    </p:extLst>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descr="Place imagery here">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97588"/>
          </a:xfrm>
          <a:solidFill>
            <a:srgbClr val="E0E0E0"/>
          </a:solidFill>
        </p:spPr>
        <p:txBody>
          <a:bodyPr anchor="ctr"/>
          <a:lstStyle>
            <a:lvl1pPr algn="ctr">
              <a:defRPr>
                <a:solidFill>
                  <a:schemeClr val="accent5"/>
                </a:solidFill>
              </a:defRPr>
            </a:lvl1pPr>
          </a:lstStyle>
          <a:p>
            <a:r>
              <a:rPr lang="en-US" dirty="0"/>
              <a:t>Place imagery here</a:t>
            </a:r>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287963" y="6083300"/>
            <a:ext cx="2470906" cy="53714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3335316" y="6083300"/>
            <a:ext cx="2473384" cy="53850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4" name="Picture 3" descr="IBM 8-bar logo">
            <a:extLst>
              <a:ext uri="{FF2B5EF4-FFF2-40B4-BE49-F238E27FC236}">
                <a16:creationId xmlns:a16="http://schemas.microsoft.com/office/drawing/2014/main" id="{09935B61-CCB4-2F0F-6720-2DE3FDE1A05B}"/>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10" name="Title 1">
            <a:extLst>
              <a:ext uri="{FF2B5EF4-FFF2-40B4-BE49-F238E27FC236}">
                <a16:creationId xmlns:a16="http://schemas.microsoft.com/office/drawing/2014/main" id="{3F3BE6BB-D7C0-3C9B-44F9-5D564E48D8B6}"/>
              </a:ext>
            </a:extLst>
          </p:cNvPr>
          <p:cNvSpPr>
            <a:spLocks noGrp="1"/>
          </p:cNvSpPr>
          <p:nvPr>
            <p:ph type="title"/>
          </p:nvPr>
        </p:nvSpPr>
        <p:spPr>
          <a:xfrm>
            <a:off x="287963" y="155575"/>
            <a:ext cx="5049878" cy="3654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1178963015"/>
      </p:ext>
    </p:extLst>
  </p:cSld>
  <p:clrMapOvr>
    <a:masterClrMapping/>
  </p:clrMapOvr>
  <p:transition spd="med"/>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descr="Blue 10 full slide background ">
            <a:extLst>
              <a:ext uri="{FF2B5EF4-FFF2-40B4-BE49-F238E27FC236}">
                <a16:creationId xmlns:a16="http://schemas.microsoft.com/office/drawing/2014/main" id="{8D23798D-A03E-2BC6-136A-14C1E387E723}"/>
              </a:ext>
            </a:extLst>
          </p:cNvPr>
          <p:cNvSpPr/>
          <p:nvPr userDrawn="1"/>
        </p:nvSpPr>
        <p:spPr bwMode="auto">
          <a:xfrm>
            <a:off x="0" y="0"/>
            <a:ext cx="12192000" cy="6097588"/>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dirty="0">
              <a:ln>
                <a:noFill/>
              </a:ln>
              <a:solidFill>
                <a:schemeClr val="bg1"/>
              </a:solidFill>
              <a:effectLst/>
              <a:latin typeface="+mn-lt"/>
            </a:endParaRPr>
          </a:p>
        </p:txBody>
      </p:sp>
      <p:pic>
        <p:nvPicPr>
          <p:cNvPr id="7" name="Picture 6" descr="IBM 8-bar logo">
            <a:extLst>
              <a:ext uri="{FF2B5EF4-FFF2-40B4-BE49-F238E27FC236}">
                <a16:creationId xmlns:a16="http://schemas.microsoft.com/office/drawing/2014/main" id="{B4B109D8-FCAE-74D0-0B39-85BF626C84C5}"/>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8" name="Text Placeholder 6">
            <a:extLst>
              <a:ext uri="{FF2B5EF4-FFF2-40B4-BE49-F238E27FC236}">
                <a16:creationId xmlns:a16="http://schemas.microsoft.com/office/drawing/2014/main" id="{A9FACBA3-656A-1C9D-A350-7759736DCC4B}"/>
              </a:ext>
            </a:extLst>
          </p:cNvPr>
          <p:cNvSpPr>
            <a:spLocks noGrp="1"/>
          </p:cNvSpPr>
          <p:nvPr>
            <p:ph type="body" sz="quarter" idx="12"/>
          </p:nvPr>
        </p:nvSpPr>
        <p:spPr>
          <a:xfrm>
            <a:off x="287963" y="6083300"/>
            <a:ext cx="2470906" cy="53714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5">
            <a:extLst>
              <a:ext uri="{FF2B5EF4-FFF2-40B4-BE49-F238E27FC236}">
                <a16:creationId xmlns:a16="http://schemas.microsoft.com/office/drawing/2014/main" id="{FA47F09F-F9D8-7B01-E53E-EE9451C6A6EB}"/>
              </a:ext>
            </a:extLst>
          </p:cNvPr>
          <p:cNvSpPr>
            <a:spLocks noGrp="1"/>
          </p:cNvSpPr>
          <p:nvPr>
            <p:ph type="body" sz="quarter" idx="13"/>
          </p:nvPr>
        </p:nvSpPr>
        <p:spPr>
          <a:xfrm>
            <a:off x="3335316" y="6083300"/>
            <a:ext cx="2473384" cy="53850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itle 1">
            <a:extLst>
              <a:ext uri="{FF2B5EF4-FFF2-40B4-BE49-F238E27FC236}">
                <a16:creationId xmlns:a16="http://schemas.microsoft.com/office/drawing/2014/main" id="{B8FFB679-F0FF-1DD1-8243-9D4ADEF3889F}"/>
              </a:ext>
            </a:extLst>
          </p:cNvPr>
          <p:cNvSpPr>
            <a:spLocks noGrp="1"/>
          </p:cNvSpPr>
          <p:nvPr>
            <p:ph type="title"/>
          </p:nvPr>
        </p:nvSpPr>
        <p:spPr>
          <a:xfrm>
            <a:off x="287963" y="155575"/>
            <a:ext cx="5049878" cy="3654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3467202806"/>
      </p:ext>
    </p:extLst>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E4F73B63-FCC7-DAFC-5E97-E0D29B2DBF2C}"/>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8" name="Title 1">
            <a:extLst>
              <a:ext uri="{FF2B5EF4-FFF2-40B4-BE49-F238E27FC236}">
                <a16:creationId xmlns:a16="http://schemas.microsoft.com/office/drawing/2014/main" id="{31EEBBCD-6628-78CD-1209-20B2834A647D}"/>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1547702414"/>
      </p:ext>
    </p:extLst>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ver, plain, label">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7963" y="6239574"/>
            <a:ext cx="5518504" cy="381000"/>
          </a:xfrm>
        </p:spPr>
        <p:txBody>
          <a:bodyPr anchor="b"/>
          <a:lstStyle>
            <a:lvl1pPr>
              <a:lnSpc>
                <a:spcPct val="110000"/>
              </a:lnSpc>
              <a:spcBef>
                <a:spcPts val="0"/>
              </a:spcBef>
              <a:defRPr sz="1400">
                <a:solidFill>
                  <a:schemeClr val="tx1"/>
                </a:solidFill>
              </a:defRPr>
            </a:lvl1pPr>
          </a:lstStyle>
          <a:p>
            <a:pPr lvl="0"/>
            <a:r>
              <a:rPr lang="en-GB"/>
              <a:t>Click to edit Master text styles</a:t>
            </a:r>
          </a:p>
        </p:txBody>
      </p:sp>
      <p:pic>
        <p:nvPicPr>
          <p:cNvPr id="4" name="Picture 3" descr="IBM 8-bar logo">
            <a:extLst>
              <a:ext uri="{FF2B5EF4-FFF2-40B4-BE49-F238E27FC236}">
                <a16:creationId xmlns:a16="http://schemas.microsoft.com/office/drawing/2014/main" id="{81A5AEF9-6465-6773-9724-1305F8245375}"/>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10" name="Title 1">
            <a:extLst>
              <a:ext uri="{FF2B5EF4-FFF2-40B4-BE49-F238E27FC236}">
                <a16:creationId xmlns:a16="http://schemas.microsoft.com/office/drawing/2014/main" id="{D0F40089-D6C5-B905-B7FE-24BFF3580F12}"/>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3435376532"/>
      </p:ext>
    </p:extLst>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5750"/>
            <a:ext cx="5520847" cy="6289332"/>
          </a:xfrm>
          <a:solidFill>
            <a:srgbClr val="E0E0E0"/>
          </a:solidFill>
        </p:spPr>
        <p:txBody>
          <a:bodyPr anchor="ctr"/>
          <a:lstStyle>
            <a:lvl1pPr algn="ctr">
              <a:defRPr>
                <a:solidFill>
                  <a:schemeClr val="accent5"/>
                </a:solidFill>
              </a:defRPr>
            </a:lvl1pPr>
          </a:lstStyle>
          <a:p>
            <a:r>
              <a:rPr lang="en-US" dirty="0"/>
              <a:t>Place imagery here</a:t>
            </a:r>
          </a:p>
        </p:txBody>
      </p:sp>
      <p:pic>
        <p:nvPicPr>
          <p:cNvPr id="3" name="Picture 2" descr="IBM 8-bar logo">
            <a:extLst>
              <a:ext uri="{FF2B5EF4-FFF2-40B4-BE49-F238E27FC236}">
                <a16:creationId xmlns:a16="http://schemas.microsoft.com/office/drawing/2014/main" id="{5C99EA1F-50F2-8D44-9784-4C9D55555354}"/>
              </a:ext>
            </a:extLst>
          </p:cNvPr>
          <p:cNvPicPr>
            <a:picLocks noChangeAspect="1"/>
          </p:cNvPicPr>
          <p:nvPr userDrawn="1"/>
        </p:nvPicPr>
        <p:blipFill>
          <a:blip r:embed="rId2"/>
          <a:stretch>
            <a:fillRect/>
          </a:stretch>
        </p:blipFill>
        <p:spPr>
          <a:xfrm>
            <a:off x="290006" y="6288882"/>
            <a:ext cx="769062" cy="286200"/>
          </a:xfrm>
          <a:prstGeom prst="rect">
            <a:avLst/>
          </a:prstGeom>
        </p:spPr>
      </p:pic>
      <p:sp>
        <p:nvSpPr>
          <p:cNvPr id="6" name="Title 1">
            <a:extLst>
              <a:ext uri="{FF2B5EF4-FFF2-40B4-BE49-F238E27FC236}">
                <a16:creationId xmlns:a16="http://schemas.microsoft.com/office/drawing/2014/main" id="{EC22CE22-4A72-C394-2534-3F9CEE594205}"/>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2438264579"/>
      </p:ext>
    </p:extLst>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ver, imagery, half, label">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7963" y="288036"/>
            <a:ext cx="5049180" cy="285750"/>
          </a:xfrm>
        </p:spPr>
        <p:txBody>
          <a:bodyPr/>
          <a:lstStyle>
            <a:lvl1pPr>
              <a:spcBef>
                <a:spcPts val="0"/>
              </a:spcBef>
              <a:defRPr sz="1400">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GB"/>
              <a:t>Click to edit Master text styles</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63" y="756000"/>
            <a:ext cx="5049180" cy="4573588"/>
          </a:xfrm>
        </p:spPr>
        <p:txBody>
          <a:bodyPr/>
          <a:lstStyle>
            <a:lvl1pPr>
              <a:lnSpc>
                <a:spcPct val="100000"/>
              </a:lnSpc>
              <a:defRPr sz="4199">
                <a:solidFill>
                  <a:schemeClr val="tx2"/>
                </a:solidFill>
              </a:defRPr>
            </a:lvl1pPr>
          </a:lstStyle>
          <a:p>
            <a:r>
              <a:rPr lang="en-GB"/>
              <a:t>Click to edit Master title style</a:t>
            </a:r>
            <a:endParaRPr lang="en-US" dirty="0"/>
          </a:p>
        </p:txBody>
      </p:sp>
      <p:pic>
        <p:nvPicPr>
          <p:cNvPr id="3" name="Picture 2" descr="IBM 8-bar logo">
            <a:extLst>
              <a:ext uri="{FF2B5EF4-FFF2-40B4-BE49-F238E27FC236}">
                <a16:creationId xmlns:a16="http://schemas.microsoft.com/office/drawing/2014/main" id="{0A3BE97F-BB78-DA67-3A9B-B2FBFA0DFC6D}"/>
              </a:ext>
            </a:extLst>
          </p:cNvPr>
          <p:cNvPicPr>
            <a:picLocks noChangeAspect="1"/>
          </p:cNvPicPr>
          <p:nvPr userDrawn="1"/>
        </p:nvPicPr>
        <p:blipFill>
          <a:blip r:embed="rId2"/>
          <a:stretch>
            <a:fillRect/>
          </a:stretch>
        </p:blipFill>
        <p:spPr>
          <a:xfrm>
            <a:off x="290006" y="6288882"/>
            <a:ext cx="769062" cy="286200"/>
          </a:xfrm>
          <a:prstGeom prst="rect">
            <a:avLst/>
          </a:prstGeom>
        </p:spPr>
      </p:pic>
      <p:sp>
        <p:nvSpPr>
          <p:cNvPr id="6" name="Picture Placeholder 6" descr="Place imagery here">
            <a:extLst>
              <a:ext uri="{FF2B5EF4-FFF2-40B4-BE49-F238E27FC236}">
                <a16:creationId xmlns:a16="http://schemas.microsoft.com/office/drawing/2014/main" id="{54AE768F-E6B1-F789-5E61-E59B3DBA779A}"/>
              </a:ext>
            </a:extLst>
          </p:cNvPr>
          <p:cNvSpPr>
            <a:spLocks noGrp="1"/>
          </p:cNvSpPr>
          <p:nvPr>
            <p:ph type="pic" sz="quarter" idx="12" hasCustomPrompt="1"/>
          </p:nvPr>
        </p:nvSpPr>
        <p:spPr>
          <a:xfrm>
            <a:off x="6380919" y="284957"/>
            <a:ext cx="5520847" cy="6290125"/>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98464993"/>
      </p:ext>
    </p:extLst>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2470717" cy="2105025"/>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2506" y="287338"/>
            <a:ext cx="2476178" cy="5808659"/>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7337"/>
            <a:ext cx="2470622" cy="5810250"/>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7963" y="6408000"/>
            <a:ext cx="2477765" cy="190500"/>
          </a:xfrm>
        </p:spPr>
        <p:txBody>
          <a:bodyPr/>
          <a:lstStyle/>
          <a:p>
            <a:endParaRPr lang="en-US" dirty="0"/>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977863384"/>
      </p:ext>
    </p:extLst>
  </p:cSld>
  <p:clrMapOvr>
    <a:masterClrMapping/>
  </p:clrMapOvr>
  <p:transition spd="med"/>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5517527" cy="1331913"/>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42F412B5-726F-373A-86F7-2FBA60F14014}"/>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6E2B1415-A9D9-645B-4DF0-7D16976DF72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659532183"/>
      </p:ext>
    </p:extLst>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963" y="154800"/>
            <a:ext cx="8569797" cy="4416425"/>
          </a:xfrm>
        </p:spPr>
        <p:txBody>
          <a:bodyPr/>
          <a:lstStyle>
            <a:lvl1pPr>
              <a:defRPr sz="8398" b="0" i="0">
                <a:solidFill>
                  <a:schemeClr val="tx2"/>
                </a:solidFill>
                <a:latin typeface="IBM Plex Sans ExtLt" panose="020B0303050203000203" pitchFamily="34" charset="0"/>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B98A3D4B-A3E1-0D38-F80E-1D86FCFA4DAE}"/>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3CF46425-C9F2-46CE-AAEE-89D8A19E0F2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28573741"/>
      </p:ext>
    </p:extLst>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4953942" cy="2104835"/>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89168" y="192024"/>
            <a:ext cx="5520318" cy="4389247"/>
          </a:xfrm>
        </p:spPr>
        <p:txBody>
          <a:bodyPr/>
          <a:lstStyle>
            <a:lvl1pPr>
              <a:lnSpc>
                <a:spcPct val="100000"/>
              </a:lnSpc>
              <a:spcBef>
                <a:spcPts val="0"/>
              </a:spcBef>
              <a:defRPr sz="3399">
                <a:solidFill>
                  <a:schemeClr val="tx2"/>
                </a:solidFill>
              </a:defRPr>
            </a:lvl1pPr>
            <a:lvl2pPr marL="292549" indent="-292549">
              <a:lnSpc>
                <a:spcPct val="100000"/>
              </a:lnSpc>
              <a:spcBef>
                <a:spcPts val="0"/>
              </a:spcBef>
              <a:defRPr sz="3399">
                <a:solidFill>
                  <a:schemeClr val="tx2"/>
                </a:solidFill>
              </a:defRPr>
            </a:lvl2pPr>
            <a:lvl3pPr marL="548530" indent="-292549">
              <a:lnSpc>
                <a:spcPct val="100000"/>
              </a:lnSpc>
              <a:spcBef>
                <a:spcPts val="0"/>
              </a:spcBef>
              <a:defRPr sz="3399">
                <a:solidFill>
                  <a:schemeClr val="tx2"/>
                </a:solidFill>
              </a:defRPr>
            </a:lvl3pPr>
            <a:lvl4pPr marL="877648">
              <a:lnSpc>
                <a:spcPct val="100000"/>
              </a:lnSpc>
              <a:spcBef>
                <a:spcPts val="0"/>
              </a:spcBef>
              <a:defRPr sz="3399">
                <a:solidFill>
                  <a:schemeClr val="tx2"/>
                </a:solidFill>
              </a:defRPr>
            </a:lvl4pPr>
            <a:lvl5pPr>
              <a:lnSpc>
                <a:spcPct val="100000"/>
              </a:lnSpc>
              <a:spcBef>
                <a:spcPts val="0"/>
              </a:spcBef>
              <a:defRPr sz="3199"/>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20FC8337-4A61-6950-CEE5-DDB270D10746}"/>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F8F57643-D39B-662E-5D14-6D9BFA200F3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947479600"/>
      </p:ext>
    </p:extLst>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949EB6B2-A4A6-F162-D0FE-417694FC70FD}"/>
              </a:ext>
            </a:extLst>
          </p:cNvPr>
          <p:cNvSpPr>
            <a:spLocks noGrp="1"/>
          </p:cNvSpPr>
          <p:nvPr>
            <p:ph type="ftr" sz="quarter" idx="18"/>
          </p:nvPr>
        </p:nvSpPr>
        <p:spPr>
          <a:xfrm>
            <a:off x="287963" y="6408000"/>
            <a:ext cx="2471416" cy="190500"/>
          </a:xfrm>
        </p:spPr>
        <p:txBody>
          <a:bodyPr/>
          <a:lstStyle/>
          <a:p>
            <a:endParaRPr lang="en-US" dirty="0"/>
          </a:p>
        </p:txBody>
      </p:sp>
      <p:sp>
        <p:nvSpPr>
          <p:cNvPr id="6" name="Slide Number">
            <a:extLst>
              <a:ext uri="{FF2B5EF4-FFF2-40B4-BE49-F238E27FC236}">
                <a16:creationId xmlns:a16="http://schemas.microsoft.com/office/drawing/2014/main" id="{4DAC6A96-E5C9-E8BD-2383-92616744093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9" name="Text Placeholder 8">
            <a:extLst>
              <a:ext uri="{FF2B5EF4-FFF2-40B4-BE49-F238E27FC236}">
                <a16:creationId xmlns:a16="http://schemas.microsoft.com/office/drawing/2014/main" id="{E0CC16BE-B09A-0C84-8A0B-5FE3F85FB19B}"/>
              </a:ext>
            </a:extLst>
          </p:cNvPr>
          <p:cNvSpPr>
            <a:spLocks noGrp="1"/>
          </p:cNvSpPr>
          <p:nvPr>
            <p:ph type="body" sz="quarter" idx="19"/>
          </p:nvPr>
        </p:nvSpPr>
        <p:spPr>
          <a:xfrm>
            <a:off x="287963" y="154800"/>
            <a:ext cx="7323771" cy="5178133"/>
          </a:xfrm>
        </p:spPr>
        <p:txBody>
          <a:bodyPr/>
          <a:lstStyle>
            <a:lvl1pPr>
              <a:lnSpc>
                <a:spcPct val="100000"/>
              </a:lnSpc>
              <a:defRPr sz="4199"/>
            </a:lvl1pPr>
          </a:lstStyle>
          <a:p>
            <a:pPr lvl="0"/>
            <a:r>
              <a:rPr lang="en-GB"/>
              <a:t>Click to edit Master text styles</a:t>
            </a:r>
          </a:p>
        </p:txBody>
      </p:sp>
    </p:spTree>
    <p:extLst>
      <p:ext uri="{BB962C8B-B14F-4D97-AF65-F5344CB8AC3E}">
        <p14:creationId xmlns:p14="http://schemas.microsoft.com/office/powerpoint/2010/main" val="3103708578"/>
      </p:ext>
    </p:extLst>
  </p:cSld>
  <p:clrMapOvr>
    <a:masterClrMapping/>
  </p:clrMapOvr>
  <p:transition spd="med"/>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7963" y="288036"/>
            <a:ext cx="3811091" cy="3521964"/>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7962" y="4814111"/>
            <a:ext cx="5524575" cy="1676533"/>
          </a:xfrm>
        </p:spPr>
        <p:txBody>
          <a:bodyPr anchor="b"/>
          <a:lstStyle>
            <a:lvl1pPr>
              <a:lnSpc>
                <a:spcPct val="90000"/>
              </a:lnSpc>
              <a:spcBef>
                <a:spcPts val="0"/>
              </a:spcBef>
              <a:defRPr sz="12597" b="0" i="0">
                <a:solidFill>
                  <a:schemeClr val="accent1"/>
                </a:solidFill>
                <a:latin typeface="IBM Plex Sans ExtLt" panose="020B0303050203000203" pitchFamily="34" charset="0"/>
              </a:defRPr>
            </a:lvl1pPr>
          </a:lstStyle>
          <a:p>
            <a:r>
              <a:rPr lang="en-US" dirty="0"/>
              <a:t>↗︎00M</a:t>
            </a:r>
          </a:p>
        </p:txBody>
      </p:sp>
      <p:cxnSp>
        <p:nvCxnSpPr>
          <p:cNvPr id="9" name="Straight Connector 8" descr="Vertical column divider">
            <a:extLst>
              <a:ext uri="{FF2B5EF4-FFF2-40B4-BE49-F238E27FC236}">
                <a16:creationId xmlns:a16="http://schemas.microsoft.com/office/drawing/2014/main" id="{1C44518A-7FBB-67DA-E35B-8BC0AAFC6062}"/>
              </a:ext>
            </a:extLst>
          </p:cNvPr>
          <p:cNvCxnSpPr>
            <a:cxnSpLocks/>
          </p:cNvCxnSpPr>
          <p:nvPr userDrawn="1"/>
        </p:nvCxnSpPr>
        <p:spPr bwMode="auto">
          <a:xfrm>
            <a:off x="6096000" y="284956"/>
            <a:ext cx="0" cy="5812631"/>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9168" y="288036"/>
            <a:ext cx="3809504" cy="3521964"/>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89168" y="4814111"/>
            <a:ext cx="5523781" cy="1677147"/>
          </a:xfrm>
        </p:spPr>
        <p:txBody>
          <a:bodyPr anchor="b"/>
          <a:lstStyle>
            <a:lvl1pPr>
              <a:lnSpc>
                <a:spcPct val="90000"/>
              </a:lnSpc>
              <a:spcBef>
                <a:spcPts val="0"/>
              </a:spcBef>
              <a:defRPr sz="12597" b="0" i="0">
                <a:solidFill>
                  <a:schemeClr val="accent1"/>
                </a:solidFill>
                <a:latin typeface="IBM Plex Sans ExtLt" panose="020B0303050203000203" pitchFamily="34" charset="0"/>
              </a:defRPr>
            </a:lvl1pPr>
          </a:lstStyle>
          <a:p>
            <a:r>
              <a:rPr lang="en-US" dirty="0"/>
              <a:t>+00%</a:t>
            </a:r>
          </a:p>
        </p:txBody>
      </p:sp>
      <p:sp>
        <p:nvSpPr>
          <p:cNvPr id="2" name="Footer Placeholder 3">
            <a:extLst>
              <a:ext uri="{FF2B5EF4-FFF2-40B4-BE49-F238E27FC236}">
                <a16:creationId xmlns:a16="http://schemas.microsoft.com/office/drawing/2014/main" id="{21A64AF3-E67B-E80B-A5D3-6B3533C87F91}"/>
              </a:ext>
            </a:extLst>
          </p:cNvPr>
          <p:cNvSpPr>
            <a:spLocks noGrp="1"/>
          </p:cNvSpPr>
          <p:nvPr>
            <p:ph type="ftr" sz="quarter" idx="18"/>
          </p:nvPr>
        </p:nvSpPr>
        <p:spPr>
          <a:xfrm>
            <a:off x="287963" y="6408000"/>
            <a:ext cx="2477765" cy="190500"/>
          </a:xfrm>
        </p:spPr>
        <p:txBody>
          <a:bodyPr/>
          <a:lstStyle/>
          <a:p>
            <a:endParaRPr lang="en-US" dirty="0"/>
          </a:p>
        </p:txBody>
      </p:sp>
      <p:sp>
        <p:nvSpPr>
          <p:cNvPr id="5" name="Slide Number">
            <a:extLst>
              <a:ext uri="{FF2B5EF4-FFF2-40B4-BE49-F238E27FC236}">
                <a16:creationId xmlns:a16="http://schemas.microsoft.com/office/drawing/2014/main" id="{28C4F134-9B5D-407C-F525-B2FC25B7B5CD}"/>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175102377"/>
      </p:ext>
    </p:extLst>
  </p:cSld>
  <p:clrMapOvr>
    <a:masterClrMapping/>
  </p:clrMapOvr>
  <p:transition spd="med"/>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6423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192600"/>
            <a:ext cx="2475384" cy="953956"/>
          </a:xfrm>
        </p:spPr>
        <p:txBody>
          <a:bodyPr/>
          <a:lstStyle>
            <a:lvl1pPr>
              <a:lnSpc>
                <a:spcPct val="90000"/>
              </a:lnSpc>
              <a:defRPr sz="6599">
                <a:solidFill>
                  <a:schemeClr val="accent1"/>
                </a:solidFill>
              </a:defRPr>
            </a:lvl1pPr>
            <a:lvl2pPr marL="0" indent="0">
              <a:buNone/>
              <a:defRPr/>
            </a:lvl2pPr>
          </a:lstStyle>
          <a:p>
            <a:pPr lvl="0"/>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3"/>
            <a:ext cx="2475384"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9168" y="192600"/>
            <a:ext cx="2474590" cy="953294"/>
          </a:xfrm>
        </p:spPr>
        <p:txBody>
          <a:bodyPr/>
          <a:lstStyle>
            <a:lvl1pPr>
              <a:lnSpc>
                <a:spcPct val="90000"/>
              </a:lnSpc>
              <a:defRPr sz="6599">
                <a:solidFill>
                  <a:schemeClr val="accent1"/>
                </a:solidFill>
              </a:defRPr>
            </a:lvl1pPr>
          </a:lstStyle>
          <a:p>
            <a:pPr lvl="0"/>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9168" y="1167327"/>
            <a:ext cx="2476178"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192600"/>
            <a:ext cx="2474590" cy="951707"/>
          </a:xfrm>
        </p:spPr>
        <p:txBody>
          <a:bodyPr/>
          <a:lstStyle>
            <a:lvl1pPr>
              <a:lnSpc>
                <a:spcPct val="90000"/>
              </a:lnSpc>
              <a:defRPr sz="6599">
                <a:solidFill>
                  <a:schemeClr val="accent1"/>
                </a:solidFill>
              </a:defRPr>
            </a:lvl1pPr>
          </a:lstStyle>
          <a:p>
            <a:pPr lvl="0"/>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2" y="1166533"/>
            <a:ext cx="2476178"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4904" y="6029325"/>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856FFD0-F317-D3D7-DE9D-AA1F4AB27EEB}"/>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899D670E-69CE-BB86-FB88-291343BDEE2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217779307"/>
      </p:ext>
    </p:extLst>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97238"/>
            <a:ext cx="5522257" cy="2670048"/>
          </a:xfrm>
        </p:spPr>
        <p:txBody>
          <a:bodyPr/>
          <a:lstStyle>
            <a:lvl1pPr>
              <a:lnSpc>
                <a:spcPct val="100000"/>
              </a:lnSpc>
              <a:spcBef>
                <a:spcPts val="0"/>
              </a:spcBef>
              <a:defRPr sz="4199">
                <a:solidFill>
                  <a:schemeClr val="tx1"/>
                </a:solidFill>
              </a:defRPr>
            </a:lvl1pPr>
            <a:lvl2pPr marL="393113" indent="-393113">
              <a:lnSpc>
                <a:spcPct val="100000"/>
              </a:lnSpc>
              <a:spcBef>
                <a:spcPts val="0"/>
              </a:spcBef>
              <a:defRPr sz="4199">
                <a:solidFill>
                  <a:schemeClr val="tx1"/>
                </a:solidFill>
              </a:defRPr>
            </a:lvl2pPr>
            <a:lvl3pPr marL="749658" indent="-393113">
              <a:lnSpc>
                <a:spcPct val="100000"/>
              </a:lnSpc>
              <a:spcBef>
                <a:spcPts val="0"/>
              </a:spcBef>
              <a:defRPr sz="4199">
                <a:solidFill>
                  <a:schemeClr val="tx1"/>
                </a:solidFill>
              </a:defRPr>
            </a:lvl3pPr>
            <a:lvl4pPr marL="1142771" indent="-393113">
              <a:lnSpc>
                <a:spcPct val="100000"/>
              </a:lnSpc>
              <a:spcBef>
                <a:spcPts val="0"/>
              </a:spcBef>
              <a:defRPr sz="41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963" y="154800"/>
            <a:ext cx="2474590" cy="2667793"/>
          </a:xfrm>
        </p:spPr>
        <p:txBody>
          <a:bodyPr/>
          <a:lstStyle>
            <a:lvl1pPr>
              <a:lnSpc>
                <a:spcPct val="100000"/>
              </a:lnSpc>
              <a:defRPr sz="4199">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154800"/>
            <a:ext cx="5523781" cy="2667794"/>
          </a:xfrm>
        </p:spPr>
        <p:txBody>
          <a:bodyPr/>
          <a:lstStyle>
            <a:lvl1pPr>
              <a:lnSpc>
                <a:spcPct val="100000"/>
              </a:lnSpc>
              <a:spcBef>
                <a:spcPts val="0"/>
              </a:spcBef>
              <a:defRPr sz="4199">
                <a:solidFill>
                  <a:schemeClr val="tx1"/>
                </a:solidFill>
              </a:defRPr>
            </a:lvl1pPr>
            <a:lvl2pPr marL="393113" indent="-393113">
              <a:lnSpc>
                <a:spcPct val="100000"/>
              </a:lnSpc>
              <a:spcBef>
                <a:spcPts val="0"/>
              </a:spcBef>
              <a:defRPr sz="4199">
                <a:solidFill>
                  <a:schemeClr val="tx1"/>
                </a:solidFill>
              </a:defRPr>
            </a:lvl2pPr>
            <a:lvl3pPr marL="749658" indent="-393113">
              <a:lnSpc>
                <a:spcPct val="100000"/>
              </a:lnSpc>
              <a:spcBef>
                <a:spcPts val="0"/>
              </a:spcBef>
              <a:defRPr sz="4199">
                <a:solidFill>
                  <a:schemeClr val="tx1"/>
                </a:solidFill>
              </a:defRPr>
            </a:lvl3pPr>
            <a:lvl4pPr marL="1142771" indent="-393113">
              <a:lnSpc>
                <a:spcPct val="100000"/>
              </a:lnSpc>
              <a:spcBef>
                <a:spcPts val="0"/>
              </a:spcBef>
              <a:defRPr sz="41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0" name="Straight Connector 9" descr="Horizontal row divider">
            <a:extLst>
              <a:ext uri="{FF2B5EF4-FFF2-40B4-BE49-F238E27FC236}">
                <a16:creationId xmlns:a16="http://schemas.microsoft.com/office/drawing/2014/main" id="{3D81813D-DA09-FCA0-D570-1E2D428C59E9}"/>
              </a:ext>
            </a:extLst>
          </p:cNvPr>
          <p:cNvCxnSpPr>
            <a:cxnSpLocks/>
          </p:cNvCxnSpPr>
          <p:nvPr userDrawn="1"/>
        </p:nvCxnSpPr>
        <p:spPr bwMode="auto">
          <a:xfrm>
            <a:off x="288887" y="3048866"/>
            <a:ext cx="1161581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962" y="3297238"/>
            <a:ext cx="2473130" cy="2670048"/>
          </a:xfrm>
        </p:spPr>
        <p:txBody>
          <a:bodyPr/>
          <a:lstStyle>
            <a:lvl1pPr>
              <a:lnSpc>
                <a:spcPct val="100000"/>
              </a:lnSpc>
              <a:defRPr sz="4199">
                <a:solidFill>
                  <a:schemeClr val="accent1"/>
                </a:solidFill>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4" name="Footer Placeholder 3">
            <a:extLst>
              <a:ext uri="{FF2B5EF4-FFF2-40B4-BE49-F238E27FC236}">
                <a16:creationId xmlns:a16="http://schemas.microsoft.com/office/drawing/2014/main" id="{7B9ABB71-218D-3F6E-E3F7-5348FD395D22}"/>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B77BD92D-3A6C-2396-61D4-51D7CC5B1C0A}"/>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614397552"/>
      </p:ext>
    </p:extLst>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6423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192024"/>
            <a:ext cx="2475384" cy="1429544"/>
          </a:xfrm>
        </p:spPr>
        <p:txBody>
          <a:bodyPr/>
          <a:lstStyle>
            <a:lvl1pPr>
              <a:lnSpc>
                <a:spcPct val="90000"/>
              </a:lnSpc>
              <a:defRPr sz="6599">
                <a:solidFill>
                  <a:schemeClr val="accent1"/>
                </a:solidFill>
              </a:defRPr>
            </a:lvl1pPr>
            <a:lvl2pPr marL="0" indent="0">
              <a:buNone/>
              <a:defRPr/>
            </a:lvl2pPr>
          </a:lstStyle>
          <a:p>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86449"/>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7" name="Straight Connector 16" descr="Horizontal row divider">
            <a:extLst>
              <a:ext uri="{FF2B5EF4-FFF2-40B4-BE49-F238E27FC236}">
                <a16:creationId xmlns:a16="http://schemas.microsoft.com/office/drawing/2014/main" id="{1103109C-6DA9-8F27-B4B1-EE276442E489}"/>
              </a:ext>
            </a:extLst>
          </p:cNvPr>
          <p:cNvCxnSpPr/>
          <p:nvPr userDrawn="1"/>
        </p:nvCxnSpPr>
        <p:spPr bwMode="auto">
          <a:xfrm>
            <a:off x="3333316" y="2287588"/>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478911"/>
            <a:ext cx="2475384" cy="1428753"/>
          </a:xfrm>
        </p:spPr>
        <p:txBody>
          <a:bodyPr/>
          <a:lstStyle>
            <a:lvl1pPr>
              <a:lnSpc>
                <a:spcPct val="90000"/>
              </a:lnSpc>
              <a:defRPr sz="6599">
                <a:solidFill>
                  <a:schemeClr val="accent1"/>
                </a:solidFill>
              </a:defRPr>
            </a:lvl1pPr>
          </a:lstStyle>
          <a:p>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562985"/>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5" name="Straight Connector 14" descr="Horizontal row divider">
            <a:extLst>
              <a:ext uri="{FF2B5EF4-FFF2-40B4-BE49-F238E27FC236}">
                <a16:creationId xmlns:a16="http://schemas.microsoft.com/office/drawing/2014/main" id="{687931BB-B3EF-829C-B354-B048514D5138}"/>
              </a:ext>
            </a:extLst>
          </p:cNvPr>
          <p:cNvCxnSpPr/>
          <p:nvPr userDrawn="1"/>
        </p:nvCxnSpPr>
        <p:spPr bwMode="auto">
          <a:xfrm>
            <a:off x="3333316" y="4570413"/>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7" y="4763323"/>
            <a:ext cx="2475383" cy="1334265"/>
          </a:xfrm>
        </p:spPr>
        <p:txBody>
          <a:bodyPr/>
          <a:lstStyle>
            <a:lvl1pPr>
              <a:lnSpc>
                <a:spcPct val="90000"/>
              </a:lnSpc>
              <a:defRPr sz="6599">
                <a:solidFill>
                  <a:schemeClr val="accent1"/>
                </a:solidFill>
              </a:defRPr>
            </a:lvl1pPr>
          </a:lstStyle>
          <a:p>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835205"/>
            <a:ext cx="3809504" cy="126238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9325"/>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8495C3AC-E4B9-F837-204B-FF01953D40BE}"/>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2119C11-B0BD-168C-0C07-D70B259D3906}"/>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417164194"/>
      </p:ext>
    </p:extLst>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0717"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7963" y="1524000"/>
            <a:ext cx="2477765"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904" y="1524000"/>
            <a:ext cx="2475384"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30110"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2D830AE7-F6A6-A339-0B24-876A9554C9E3}"/>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1A616C3-34A8-1D7A-67C9-8B76F2D30BD0}"/>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534638832"/>
      </p:ext>
    </p:extLst>
  </p:cSld>
  <p:clrMapOvr>
    <a:masterClrMapping/>
  </p:clrMapOvr>
  <p:transition spd="med"/>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903" y="288036"/>
            <a:ext cx="2477765" cy="762794"/>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0" name="Straight Connector 19" descr="Vertical column divider">
            <a:extLst>
              <a:ext uri="{FF2B5EF4-FFF2-40B4-BE49-F238E27FC236}">
                <a16:creationId xmlns:a16="http://schemas.microsoft.com/office/drawing/2014/main" id="{ABAB2974-AD95-0BF2-C41A-265AEF03B4F7}"/>
              </a:ext>
            </a:extLst>
          </p:cNvPr>
          <p:cNvCxnSpPr>
            <a:cxnSpLocks/>
          </p:cNvCxnSpPr>
          <p:nvPr userDrawn="1"/>
        </p:nvCxnSpPr>
        <p:spPr bwMode="auto">
          <a:xfrm>
            <a:off x="3047603" y="1522413"/>
            <a:ext cx="0" cy="45727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descr="Vertical column divider">
            <a:extLst>
              <a:ext uri="{FF2B5EF4-FFF2-40B4-BE49-F238E27FC236}">
                <a16:creationId xmlns:a16="http://schemas.microsoft.com/office/drawing/2014/main" id="{CDB8CB8D-C4DB-E357-4948-59CD6A18A9DC}"/>
              </a:ext>
            </a:extLst>
          </p:cNvPr>
          <p:cNvCxnSpPr/>
          <p:nvPr userDrawn="1"/>
        </p:nvCxnSpPr>
        <p:spPr bwMode="auto">
          <a:xfrm>
            <a:off x="6093683" y="1522413"/>
            <a:ext cx="0" cy="4575175"/>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descr="Vertical column divider">
            <a:extLst>
              <a:ext uri="{FF2B5EF4-FFF2-40B4-BE49-F238E27FC236}">
                <a16:creationId xmlns:a16="http://schemas.microsoft.com/office/drawing/2014/main" id="{8B5887E5-28C4-AA99-EBD5-E34B88F46F25}"/>
              </a:ext>
            </a:extLst>
          </p:cNvPr>
          <p:cNvCxnSpPr/>
          <p:nvPr userDrawn="1"/>
        </p:nvCxnSpPr>
        <p:spPr bwMode="auto">
          <a:xfrm>
            <a:off x="9142810" y="1522413"/>
            <a:ext cx="0" cy="4575175"/>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Footer Placeholder 3">
            <a:extLst>
              <a:ext uri="{FF2B5EF4-FFF2-40B4-BE49-F238E27FC236}">
                <a16:creationId xmlns:a16="http://schemas.microsoft.com/office/drawing/2014/main" id="{9A5E154F-497D-F356-4526-C17B1B098AC9}"/>
              </a:ext>
            </a:extLst>
          </p:cNvPr>
          <p:cNvSpPr>
            <a:spLocks noGrp="1"/>
          </p:cNvSpPr>
          <p:nvPr userDrawn="1">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A3714515-3CA1-0F75-0503-3208A09DFA76}"/>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0" name="Text Placeholder 4">
            <a:extLst>
              <a:ext uri="{FF2B5EF4-FFF2-40B4-BE49-F238E27FC236}">
                <a16:creationId xmlns:a16="http://schemas.microsoft.com/office/drawing/2014/main" id="{4B531E36-2064-83A6-3D5A-E40E324F8495}"/>
              </a:ext>
            </a:extLst>
          </p:cNvPr>
          <p:cNvSpPr>
            <a:spLocks noGrp="1"/>
          </p:cNvSpPr>
          <p:nvPr userDrawn="1">
            <p:ph type="body" sz="quarter" idx="11"/>
          </p:nvPr>
        </p:nvSpPr>
        <p:spPr>
          <a:xfrm>
            <a:off x="291173" y="1524000"/>
            <a:ext cx="2477765"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6">
            <a:extLst>
              <a:ext uri="{FF2B5EF4-FFF2-40B4-BE49-F238E27FC236}">
                <a16:creationId xmlns:a16="http://schemas.microsoft.com/office/drawing/2014/main" id="{70587680-FBD6-A326-93E3-B3437A4124A3}"/>
              </a:ext>
            </a:extLst>
          </p:cNvPr>
          <p:cNvSpPr>
            <a:spLocks noGrp="1"/>
          </p:cNvSpPr>
          <p:nvPr userDrawn="1">
            <p:ph type="body" sz="quarter" idx="12"/>
          </p:nvPr>
        </p:nvSpPr>
        <p:spPr>
          <a:xfrm>
            <a:off x="3334904" y="1524000"/>
            <a:ext cx="2475384"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8">
            <a:extLst>
              <a:ext uri="{FF2B5EF4-FFF2-40B4-BE49-F238E27FC236}">
                <a16:creationId xmlns:a16="http://schemas.microsoft.com/office/drawing/2014/main" id="{CAE80882-A798-33A6-BF3F-DF9C75646C23}"/>
              </a:ext>
            </a:extLst>
          </p:cNvPr>
          <p:cNvSpPr>
            <a:spLocks noGrp="1"/>
          </p:cNvSpPr>
          <p:nvPr userDrawn="1">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0">
            <a:extLst>
              <a:ext uri="{FF2B5EF4-FFF2-40B4-BE49-F238E27FC236}">
                <a16:creationId xmlns:a16="http://schemas.microsoft.com/office/drawing/2014/main" id="{1809E051-5EDC-532B-0D86-AA9349AAA053}"/>
              </a:ext>
            </a:extLst>
          </p:cNvPr>
          <p:cNvSpPr>
            <a:spLocks noGrp="1"/>
          </p:cNvSpPr>
          <p:nvPr userDrawn="1">
            <p:ph type="body" sz="quarter" idx="14"/>
          </p:nvPr>
        </p:nvSpPr>
        <p:spPr>
          <a:xfrm>
            <a:off x="9430110"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763744209"/>
      </p:ext>
    </p:extLst>
  </p:cSld>
  <p:clrMapOvr>
    <a:masterClrMapping/>
  </p:clrMapOvr>
  <p:transition spd="med"/>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523999"/>
            <a:ext cx="2475384" cy="4578351"/>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83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4" name="Straight Connector 13" descr="Vertical column divider">
            <a:extLst>
              <a:ext uri="{FF2B5EF4-FFF2-40B4-BE49-F238E27FC236}">
                <a16:creationId xmlns:a16="http://schemas.microsoft.com/office/drawing/2014/main" id="{C6EB28FF-C21F-A83D-2D19-2242B76C6B09}"/>
              </a:ext>
            </a:extLst>
          </p:cNvPr>
          <p:cNvCxnSpPr>
            <a:cxnSpLocks/>
          </p:cNvCxnSpPr>
          <p:nvPr userDrawn="1"/>
        </p:nvCxnSpPr>
        <p:spPr bwMode="auto">
          <a:xfrm>
            <a:off x="3047603"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descr="Vertical column divider">
            <a:extLst>
              <a:ext uri="{FF2B5EF4-FFF2-40B4-BE49-F238E27FC236}">
                <a16:creationId xmlns:a16="http://schemas.microsoft.com/office/drawing/2014/main" id="{3D7A0E74-695D-C6F5-07CD-01209D58A70A}"/>
              </a:ext>
            </a:extLst>
          </p:cNvPr>
          <p:cNvCxnSpPr>
            <a:cxnSpLocks/>
          </p:cNvCxnSpPr>
          <p:nvPr userDrawn="1"/>
        </p:nvCxnSpPr>
        <p:spPr bwMode="auto">
          <a:xfrm>
            <a:off x="6093683"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descr="Vertical column divider">
            <a:extLst>
              <a:ext uri="{FF2B5EF4-FFF2-40B4-BE49-F238E27FC236}">
                <a16:creationId xmlns:a16="http://schemas.microsoft.com/office/drawing/2014/main" id="{19E1AC9A-B000-435B-E4BC-54B09FB7957C}"/>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3" name="Text Placeholder 12">
            <a:extLst>
              <a:ext uri="{FF2B5EF4-FFF2-40B4-BE49-F238E27FC236}">
                <a16:creationId xmlns:a16="http://schemas.microsoft.com/office/drawing/2014/main" id="{2A62B128-D226-0D9B-89EC-51AFD07F30CF}"/>
              </a:ext>
            </a:extLst>
          </p:cNvPr>
          <p:cNvSpPr>
            <a:spLocks noGrp="1"/>
          </p:cNvSpPr>
          <p:nvPr userDrawn="1">
            <p:ph type="body" sz="quarter" idx="17"/>
          </p:nvPr>
        </p:nvSpPr>
        <p:spPr>
          <a:xfrm>
            <a:off x="9428522" y="288036"/>
            <a:ext cx="2479352"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userDrawn="1">
            <p:ph type="body" sz="quarter" idx="14"/>
          </p:nvPr>
        </p:nvSpPr>
        <p:spPr>
          <a:xfrm>
            <a:off x="9428522" y="1524000"/>
            <a:ext cx="2479352" cy="45783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6C3F2C39-1D80-7B1C-F53D-B11D6327AF07}"/>
              </a:ext>
            </a:extLst>
          </p:cNvPr>
          <p:cNvSpPr>
            <a:spLocks noGrp="1"/>
          </p:cNvSpPr>
          <p:nvPr userDrawn="1">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56961C62-D766-8A68-1FA3-BF6BE095543D}"/>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252506557"/>
      </p:ext>
    </p:extLst>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288036"/>
            <a:ext cx="2474590" cy="1048544"/>
          </a:xfrm>
        </p:spPr>
        <p:txBody>
          <a:bodyPr/>
          <a:lstStyle>
            <a:lvl1pPr>
              <a:lnSpc>
                <a:spcPct val="110000"/>
              </a:lnSpc>
              <a:defRPr sz="12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63" y="1524000"/>
            <a:ext cx="2470717" cy="2289175"/>
          </a:xfrm>
        </p:spPr>
        <p:txBody>
          <a:bodyPr/>
          <a:lstStyle>
            <a:lvl1pPr>
              <a:lnSpc>
                <a:spcPct val="100000"/>
              </a:lnSpc>
              <a:spcBef>
                <a:spcPts val="0"/>
              </a:spcBef>
              <a:defRPr sz="1800">
                <a:solidFill>
                  <a:schemeClr val="tx1"/>
                </a:solidFill>
              </a:defRPr>
            </a:lvl1pPr>
          </a:lstStyle>
          <a:p>
            <a:pPr lvl="0"/>
            <a:r>
              <a:rPr lang="en-GB"/>
              <a:t>Click to edit Master text styles</a:t>
            </a:r>
          </a:p>
        </p:txBody>
      </p:sp>
      <p:sp>
        <p:nvSpPr>
          <p:cNvPr id="14" name="Picture Placeholder 13" descr="Place pictogram here">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6"/>
            <a:ext cx="607997" cy="608076"/>
          </a:xfrm>
        </p:spPr>
        <p:txBody>
          <a:bodyPr anchor="ctr"/>
          <a:lstStyle>
            <a:lvl1pPr algn="ctr">
              <a:defRPr sz="800">
                <a:solidFill>
                  <a:schemeClr val="tx1"/>
                </a:solidFill>
              </a:defRPr>
            </a:lvl1pPr>
          </a:lstStyle>
          <a:p>
            <a:r>
              <a:rPr lang="en-US" dirty="0"/>
              <a:t>Pictogram</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4904" y="1524000"/>
            <a:ext cx="2475384" cy="4576763"/>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Picture Placeholder 13" descr="Place pictogram here">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9168" y="288036"/>
            <a:ext cx="607997" cy="608076"/>
          </a:xfrm>
        </p:spPr>
        <p:txBody>
          <a:bodyPr anchor="ctr"/>
          <a:lstStyle>
            <a:lvl1pPr algn="ctr">
              <a:defRPr sz="800">
                <a:solidFill>
                  <a:schemeClr val="tx1"/>
                </a:solidFill>
              </a:defRPr>
            </a:lvl1pPr>
          </a:lstStyle>
          <a:p>
            <a:r>
              <a:rPr lang="en-US" dirty="0"/>
              <a:t>Pictogram</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9168" y="1524000"/>
            <a:ext cx="2470738" cy="4576762"/>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Picture Placeholder 13" descr="Place pictogram here">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8036"/>
            <a:ext cx="607997" cy="608076"/>
          </a:xfrm>
        </p:spPr>
        <p:txBody>
          <a:bodyPr anchor="ctr"/>
          <a:lstStyle>
            <a:lvl1pPr algn="ctr">
              <a:defRPr sz="800">
                <a:solidFill>
                  <a:schemeClr val="tx1"/>
                </a:solidFill>
              </a:defRPr>
            </a:lvl1pPr>
          </a:lstStyle>
          <a:p>
            <a:r>
              <a:rPr lang="en-US" dirty="0"/>
              <a:t>Pictogram</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30111" y="1524000"/>
            <a:ext cx="2470621" cy="4576763"/>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8C59ECBB-8567-F0FF-2B81-7CCA543AC3AF}"/>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193F0BFF-6925-3869-6436-5F209217E4E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3EC1ADC5-863A-1C19-32F5-F71459CCBF15}"/>
              </a:ext>
            </a:extLst>
          </p:cNvPr>
          <p:cNvCxnSpPr>
            <a:cxnSpLocks/>
          </p:cNvCxnSpPr>
          <p:nvPr userDrawn="1"/>
        </p:nvCxnSpPr>
        <p:spPr bwMode="auto">
          <a:xfrm>
            <a:off x="3047603" y="285052"/>
            <a:ext cx="0" cy="581571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descr="Vertical column divider">
            <a:extLst>
              <a:ext uri="{FF2B5EF4-FFF2-40B4-BE49-F238E27FC236}">
                <a16:creationId xmlns:a16="http://schemas.microsoft.com/office/drawing/2014/main" id="{72E1DB67-171C-F7FE-B9F6-5778755FF746}"/>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descr="Vertical column divider">
            <a:extLst>
              <a:ext uri="{FF2B5EF4-FFF2-40B4-BE49-F238E27FC236}">
                <a16:creationId xmlns:a16="http://schemas.microsoft.com/office/drawing/2014/main" id="{6EF3DAE3-95FD-80AD-F6F4-79B5745FA451}"/>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0282810"/>
      </p:ext>
    </p:extLst>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192024"/>
            <a:ext cx="2470717" cy="1558989"/>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5385" cy="1100635"/>
          </a:xfrm>
        </p:spPr>
        <p:txBody>
          <a:bodyPr/>
          <a:lstStyle>
            <a:lvl1pPr>
              <a:lnSpc>
                <a:spcPct val="100000"/>
              </a:lnSpc>
              <a:spcBef>
                <a:spcPts val="0"/>
              </a:spcBef>
              <a:defRPr sz="3399">
                <a:solidFill>
                  <a:schemeClr val="tx2"/>
                </a:solidFill>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143" y="1524000"/>
            <a:ext cx="2475384" cy="4576763"/>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1745" y="1524000"/>
            <a:ext cx="5047593" cy="4576763"/>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FC93AC5E-9451-FF93-87DD-889A48A00DD1}"/>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D1F6E83E-BB80-D71A-7819-884C0CD4799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545383764"/>
      </p:ext>
    </p:extLst>
  </p:cSld>
  <p:clrMapOvr>
    <a:masterClrMapping/>
  </p:clrMapOvr>
  <p:transition spd="med"/>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963" y="288036"/>
            <a:ext cx="3711980" cy="95329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7963" y="1524000"/>
            <a:ext cx="5049180" cy="4576762"/>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9168" y="1524000"/>
            <a:ext cx="5047593" cy="457676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9E836C4-97D9-E198-E7C4-C2E94BADE6BD}"/>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A861A72C-9D4B-8178-79CE-382DDE87CD24}"/>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204728673"/>
      </p:ext>
    </p:extLst>
  </p:cSld>
  <p:clrMapOvr>
    <a:masterClrMapping/>
  </p:clrMapOvr>
  <p:transition spd="med"/>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63" y="192024"/>
            <a:ext cx="5517527" cy="2105089"/>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2507" y="288035"/>
            <a:ext cx="2474590" cy="580955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30110" y="288035"/>
            <a:ext cx="2470622" cy="580955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A8BE2778-A9AA-3756-3479-C4A6DD4F0F00}"/>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1D49C41-81F4-5A73-2F6D-EF2D5E383721}"/>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597909833"/>
      </p:ext>
    </p:extLst>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63" y="288036"/>
            <a:ext cx="2470717" cy="19979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9168" y="288000"/>
            <a:ext cx="2476178" cy="581104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30110" y="288000"/>
            <a:ext cx="2470622" cy="581104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B9B0455-A1CF-B58E-3124-86D0B0DD2BB2}"/>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964E5562-E403-533D-BEAD-AB50713ED183}"/>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80125990"/>
      </p:ext>
    </p:extLst>
  </p:cSld>
  <p:clrMapOvr>
    <a:masterClrMapping/>
  </p:clrMapOvr>
  <p:transition spd="med"/>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63" y="192024"/>
            <a:ext cx="5519019" cy="2105088"/>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9168" y="288036"/>
            <a:ext cx="2476178"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9168"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8036"/>
            <a:ext cx="2479352"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524000"/>
            <a:ext cx="2476178" cy="4576762"/>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196BE21-C69D-85CB-EE77-49D2E4993A04}"/>
              </a:ext>
            </a:extLst>
          </p:cNvPr>
          <p:cNvSpPr>
            <a:spLocks noGrp="1"/>
          </p:cNvSpPr>
          <p:nvPr>
            <p:ph type="ftr" sz="quarter" idx="20"/>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DBB179B0-7DF8-112C-BC38-B65090C6DD68}"/>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39167561"/>
      </p:ext>
    </p:extLst>
  </p:cSld>
  <p:clrMapOvr>
    <a:masterClrMapping/>
  </p:clrMapOvr>
  <p:transition spd="med"/>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62" y="288036"/>
            <a:ext cx="2474591" cy="1997964"/>
          </a:xfrm>
        </p:spPr>
        <p:txBody>
          <a:bodyPr rIns="0"/>
          <a:lstStyle>
            <a:lvl1pPr>
              <a:lnSpc>
                <a:spcPct val="110000"/>
              </a:lnSpc>
              <a:defRPr sz="1400">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9168" y="288036"/>
            <a:ext cx="2476178"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9168"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30110" y="288036"/>
            <a:ext cx="2470717"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12FA1770-E046-DD8F-9F28-19D80D1D67C2}"/>
              </a:ext>
            </a:extLst>
          </p:cNvPr>
          <p:cNvSpPr>
            <a:spLocks noGrp="1"/>
          </p:cNvSpPr>
          <p:nvPr>
            <p:ph type="ftr" sz="quarter" idx="20"/>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91ADA982-549A-4D2D-490A-DE5610A50878}"/>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924593880"/>
      </p:ext>
    </p:extLst>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192024"/>
            <a:ext cx="2474590" cy="2105089"/>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7765" cy="1555292"/>
          </a:xfrm>
        </p:spPr>
        <p:txBody>
          <a:bodyPr/>
          <a:lstStyle>
            <a:lvl1pPr>
              <a:lnSpc>
                <a:spcPct val="100000"/>
              </a:lnSpc>
              <a:spcBef>
                <a:spcPts val="0"/>
              </a:spcBef>
              <a:defRPr sz="3399">
                <a:solidFill>
                  <a:schemeClr val="tx2"/>
                </a:solidFill>
              </a:defRPr>
            </a:lvl1pPr>
            <a:lvl2pPr>
              <a:lnSpc>
                <a:spcPct val="90000"/>
              </a:lnSpc>
              <a:spcBef>
                <a:spcPts val="0"/>
              </a:spcBef>
              <a:defRPr sz="1400"/>
            </a:lvl2pPr>
            <a:lvl3pPr>
              <a:lnSpc>
                <a:spcPct val="90000"/>
              </a:lnSpc>
              <a:spcBef>
                <a:spcPts val="0"/>
              </a:spcBef>
              <a:defRPr sz="1400"/>
            </a:lvl3pPr>
            <a:lvl4pPr>
              <a:lnSpc>
                <a:spcPct val="90000"/>
              </a:lnSpc>
              <a:spcBef>
                <a:spcPts val="0"/>
              </a:spcBef>
              <a:defRPr sz="1400"/>
            </a:lvl4pPr>
            <a:lvl5pPr>
              <a:lnSpc>
                <a:spcPct val="90000"/>
              </a:lnSpc>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904" y="1508395"/>
            <a:ext cx="2475384" cy="4594294"/>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4" descr="Place pictogram here">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6389168" y="288036"/>
            <a:ext cx="607997" cy="607231"/>
          </a:xfrm>
        </p:spPr>
        <p:txBody>
          <a:bodyPr anchor="ctr"/>
          <a:lstStyle>
            <a:lvl1pPr algn="ctr">
              <a:defRPr sz="800">
                <a:solidFill>
                  <a:schemeClr val="tx1"/>
                </a:solidFill>
              </a:defRPr>
            </a:lvl1pPr>
          </a:lstStyle>
          <a:p>
            <a:r>
              <a:rPr lang="en-US" dirty="0"/>
              <a:t>Pictogram</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descr="Place pictogram here">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9428522" y="288036"/>
            <a:ext cx="608843" cy="608076"/>
          </a:xfrm>
        </p:spPr>
        <p:txBody>
          <a:bodyPr anchor="ctr"/>
          <a:lstStyle>
            <a:lvl1pPr algn="ctr">
              <a:defRPr sz="800">
                <a:solidFill>
                  <a:schemeClr val="tx1"/>
                </a:solidFill>
              </a:defRPr>
            </a:lvl1pPr>
          </a:lstStyle>
          <a:p>
            <a:r>
              <a:rPr lang="en-US" dirty="0"/>
              <a:t>Pictogram</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E7E14D98-D346-214C-0437-7A0B4A7F3F06}"/>
              </a:ext>
            </a:extLst>
          </p:cNvPr>
          <p:cNvSpPr>
            <a:spLocks noGrp="1"/>
          </p:cNvSpPr>
          <p:nvPr>
            <p:ph type="ftr" sz="quarter" idx="18"/>
          </p:nvPr>
        </p:nvSpPr>
        <p:spPr>
          <a:xfrm>
            <a:off x="290474" y="6411643"/>
            <a:ext cx="2477765" cy="190500"/>
          </a:xfrm>
        </p:spPr>
        <p:txBody>
          <a:bodyPr/>
          <a:lstStyle/>
          <a:p>
            <a:endParaRPr lang="en-US" dirty="0"/>
          </a:p>
        </p:txBody>
      </p:sp>
      <p:sp>
        <p:nvSpPr>
          <p:cNvPr id="10" name="Slide Number">
            <a:extLst>
              <a:ext uri="{FF2B5EF4-FFF2-40B4-BE49-F238E27FC236}">
                <a16:creationId xmlns:a16="http://schemas.microsoft.com/office/drawing/2014/main" id="{8CDC5D22-5EFB-A82A-2192-76A569B4B0D5}"/>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8" name="Straight Connector 7" descr="Vertical column divider">
            <a:extLst>
              <a:ext uri="{FF2B5EF4-FFF2-40B4-BE49-F238E27FC236}">
                <a16:creationId xmlns:a16="http://schemas.microsoft.com/office/drawing/2014/main" id="{75E2B956-D8A8-9075-0842-BD0DAFFD412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descr="Vertical column divider">
            <a:extLst>
              <a:ext uri="{FF2B5EF4-FFF2-40B4-BE49-F238E27FC236}">
                <a16:creationId xmlns:a16="http://schemas.microsoft.com/office/drawing/2014/main" id="{BE2C4D34-A499-856F-2ED0-C6A511B884A1}"/>
              </a:ext>
            </a:extLst>
          </p:cNvPr>
          <p:cNvCxnSpPr>
            <a:cxnSpLocks/>
          </p:cNvCxnSpPr>
          <p:nvPr userDrawn="1"/>
        </p:nvCxnSpPr>
        <p:spPr bwMode="auto">
          <a:xfrm>
            <a:off x="914281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9704054"/>
      </p:ext>
    </p:extLst>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13" name="Picture Placeholder 12" descr="Place pictogram here">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8" y="288036"/>
            <a:ext cx="607997" cy="608076"/>
          </a:xfrm>
        </p:spPr>
        <p:txBody>
          <a:bodyPr anchor="ctr"/>
          <a:lstStyle>
            <a:lvl1pPr algn="ctr">
              <a:defRPr sz="800"/>
            </a:lvl1pPr>
          </a:lstStyle>
          <a:p>
            <a:r>
              <a:rPr lang="en-US" dirty="0"/>
              <a:t>Pictogram</a:t>
            </a:r>
          </a:p>
        </p:txBody>
      </p:sp>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7999" y="1239012"/>
            <a:ext cx="3334903"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Picture Placeholder 14" descr="Place pictogram here">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9168" y="288036"/>
            <a:ext cx="607997" cy="608076"/>
          </a:xfrm>
        </p:spPr>
        <p:txBody>
          <a:bodyPr anchor="ctr"/>
          <a:lstStyle>
            <a:lvl1pPr algn="ctr">
              <a:defRPr sz="800"/>
            </a:lvl1pPr>
          </a:lstStyle>
          <a:p>
            <a:r>
              <a:rPr lang="en-US" dirty="0"/>
              <a:t>Pictogram</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9168" y="1238250"/>
            <a:ext cx="3337125"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9C5483A0-0E31-72CE-21C3-6248FAEBC09A}"/>
              </a:ext>
              <a:ext uri="{C183D7F6-B498-43B3-948B-1728B52AA6E4}">
                <adec:decorative xmlns:adec="http://schemas.microsoft.com/office/drawing/2017/decorative" val="0"/>
              </a:ext>
            </a:extLst>
          </p:cNvPr>
          <p:cNvCxnSpPr>
            <a:cxnSpLocks/>
          </p:cNvCxnSpPr>
          <p:nvPr userDrawn="1"/>
        </p:nvCxnSpPr>
        <p:spPr bwMode="auto">
          <a:xfrm>
            <a:off x="287999" y="3048000"/>
            <a:ext cx="1161670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6" descr="Place pictogram here">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8" y="3236976"/>
            <a:ext cx="607997" cy="608076"/>
          </a:xfrm>
        </p:spPr>
        <p:txBody>
          <a:bodyPr anchor="ctr"/>
          <a:lstStyle>
            <a:lvl1pPr algn="ctr">
              <a:defRPr sz="800"/>
            </a:lvl1pPr>
          </a:lstStyle>
          <a:p>
            <a:r>
              <a:rPr lang="en-US" dirty="0"/>
              <a:t>Pictogram</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7998" y="4192524"/>
            <a:ext cx="3334904"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Picture Placeholder 18" descr="Place pictogram here">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9168" y="3238500"/>
            <a:ext cx="607997" cy="608076"/>
          </a:xfrm>
        </p:spPr>
        <p:txBody>
          <a:bodyPr anchor="ctr"/>
          <a:lstStyle>
            <a:lvl1pPr algn="ctr">
              <a:defRPr sz="800"/>
            </a:lvl1pPr>
          </a:lstStyle>
          <a:p>
            <a:r>
              <a:rPr lang="en-US" dirty="0"/>
              <a:t>Pictogram</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9168" y="4191000"/>
            <a:ext cx="3337125"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1FC9DA86-6E63-7EF1-DAC1-73040332758F}"/>
              </a:ext>
            </a:extLst>
          </p:cNvPr>
          <p:cNvSpPr>
            <a:spLocks noGrp="1"/>
          </p:cNvSpPr>
          <p:nvPr>
            <p:ph type="ftr" sz="quarter" idx="19"/>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BE7CD285-42F9-CF03-AB5C-1DC86205FBC3}"/>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E664AD27-CDB8-1E16-6F0A-1A4FF8BD97F5}"/>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4707304"/>
      </p:ext>
    </p:extLst>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63" y="288036"/>
            <a:ext cx="2480241" cy="231077"/>
          </a:xfrm>
        </p:spPr>
        <p:txBody>
          <a:bodyPr/>
          <a:lstStyle>
            <a:lvl1pPr>
              <a:defRPr sz="1400">
                <a:solidFill>
                  <a:schemeClr val="tx2"/>
                </a:solidFill>
              </a:defRPr>
            </a:lvl1pPr>
          </a:lstStyle>
          <a:p>
            <a:pPr lvl="0"/>
            <a:r>
              <a:rPr lang="en-GB"/>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2" y="762000"/>
            <a:ext cx="2473892" cy="1524000"/>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30110" y="288036"/>
            <a:ext cx="2479352"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9168"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30109"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4D288907-977D-2E2D-D334-59684842A637}"/>
              </a:ext>
            </a:extLst>
          </p:cNvPr>
          <p:cNvSpPr>
            <a:spLocks noGrp="1"/>
          </p:cNvSpPr>
          <p:nvPr>
            <p:ph type="ftr" sz="quarter" idx="22"/>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99C7C32-4361-2D42-DB76-E3E2316F597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867454269"/>
      </p:ext>
    </p:extLst>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63" y="288036"/>
            <a:ext cx="2480241" cy="231077"/>
          </a:xfrm>
        </p:spPr>
        <p:txBody>
          <a:bodyPr/>
          <a:lstStyle>
            <a:lvl1pPr>
              <a:defRPr sz="1400">
                <a:solidFill>
                  <a:schemeClr val="tx2"/>
                </a:solidFill>
              </a:defRPr>
            </a:lvl1pPr>
          </a:lstStyle>
          <a:p>
            <a:pPr lvl="0"/>
            <a:r>
              <a:rPr lang="en-GB"/>
              <a:t>Click to edit Master text styles</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30110" y="288036"/>
            <a:ext cx="2479352"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9168"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30109"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4D288907-977D-2E2D-D334-59684842A637}"/>
              </a:ext>
            </a:extLst>
          </p:cNvPr>
          <p:cNvSpPr>
            <a:spLocks noGrp="1"/>
          </p:cNvSpPr>
          <p:nvPr>
            <p:ph type="ftr" sz="quarter" idx="22"/>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99C7C32-4361-2D42-DB76-E3E2316F597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 name="Title 1">
            <a:extLst>
              <a:ext uri="{FF2B5EF4-FFF2-40B4-BE49-F238E27FC236}">
                <a16:creationId xmlns:a16="http://schemas.microsoft.com/office/drawing/2014/main" id="{8009016F-5759-0B27-8DB2-77BDD7980942}"/>
              </a:ext>
            </a:extLst>
          </p:cNvPr>
          <p:cNvSpPr>
            <a:spLocks noGrp="1"/>
          </p:cNvSpPr>
          <p:nvPr>
            <p:ph type="title"/>
          </p:nvPr>
        </p:nvSpPr>
        <p:spPr>
          <a:xfrm>
            <a:off x="287963" y="761936"/>
            <a:ext cx="5521401" cy="2286064"/>
          </a:xfrm>
        </p:spPr>
        <p:txBody>
          <a:bodyPr rIns="457200"/>
          <a:lstStyle>
            <a:lvl1pPr>
              <a:lnSpc>
                <a:spcPct val="110000"/>
              </a:lnSpc>
              <a:defRPr sz="33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3464359983"/>
      </p:ext>
    </p:extLst>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EB933E98-EDAA-167B-D822-384AE57CFD41}"/>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9CE74F70-DD3B-B787-1122-8CC2F06AD01A}"/>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7" name="Text Placeholder 6">
            <a:extLst>
              <a:ext uri="{FF2B5EF4-FFF2-40B4-BE49-F238E27FC236}">
                <a16:creationId xmlns:a16="http://schemas.microsoft.com/office/drawing/2014/main" id="{73047254-F916-4821-F269-6EDEB3A3FAD7}"/>
              </a:ext>
            </a:extLst>
          </p:cNvPr>
          <p:cNvSpPr>
            <a:spLocks noGrp="1"/>
          </p:cNvSpPr>
          <p:nvPr>
            <p:ph type="body" sz="quarter" idx="21"/>
          </p:nvPr>
        </p:nvSpPr>
        <p:spPr>
          <a:xfrm>
            <a:off x="287963" y="288036"/>
            <a:ext cx="2470717" cy="1997964"/>
          </a:xfrm>
        </p:spPr>
        <p:txBody>
          <a:bodyPr/>
          <a:lstStyle>
            <a:lvl1pPr>
              <a:defRPr sz="1400">
                <a:solidFill>
                  <a:schemeClr val="tx2"/>
                </a:solidFill>
              </a:defRPr>
            </a:lvl1pPr>
          </a:lstStyle>
          <a:p>
            <a:pPr lvl="0"/>
            <a:r>
              <a:rPr lang="en-GB"/>
              <a:t>Click to edit Master text styles</a:t>
            </a:r>
          </a:p>
        </p:txBody>
      </p:sp>
    </p:spTree>
    <p:extLst>
      <p:ext uri="{BB962C8B-B14F-4D97-AF65-F5344CB8AC3E}">
        <p14:creationId xmlns:p14="http://schemas.microsoft.com/office/powerpoint/2010/main" val="1249799598"/>
      </p:ext>
    </p:extLst>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62" y="192024"/>
            <a:ext cx="5517779" cy="2105089"/>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A61589D3-5821-F43C-9924-D7FBDD5E84A5}"/>
              </a:ext>
            </a:extLst>
          </p:cNvPr>
          <p:cNvSpPr>
            <a:spLocks noGrp="1"/>
          </p:cNvSpPr>
          <p:nvPr>
            <p:ph type="ftr" sz="quarter" idx="18"/>
          </p:nvPr>
        </p:nvSpPr>
        <p:spPr>
          <a:xfrm>
            <a:off x="290474" y="6411643"/>
            <a:ext cx="2477765" cy="190500"/>
          </a:xfrm>
        </p:spPr>
        <p:txBody>
          <a:bodyPr/>
          <a:lstStyle/>
          <a:p>
            <a:endParaRPr lang="en-US" dirty="0"/>
          </a:p>
        </p:txBody>
      </p:sp>
      <p:sp>
        <p:nvSpPr>
          <p:cNvPr id="6" name="Slide Number">
            <a:extLst>
              <a:ext uri="{FF2B5EF4-FFF2-40B4-BE49-F238E27FC236}">
                <a16:creationId xmlns:a16="http://schemas.microsoft.com/office/drawing/2014/main" id="{9EA471B4-B30A-F4D7-84E4-C54A4D1ACDB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 name="Text Placeholder 10">
            <a:extLst>
              <a:ext uri="{FF2B5EF4-FFF2-40B4-BE49-F238E27FC236}">
                <a16:creationId xmlns:a16="http://schemas.microsoft.com/office/drawing/2014/main" id="{C5CEBFE7-AD2E-DFE8-B046-3B866828612E}"/>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0">
            <a:extLst>
              <a:ext uri="{FF2B5EF4-FFF2-40B4-BE49-F238E27FC236}">
                <a16:creationId xmlns:a16="http://schemas.microsoft.com/office/drawing/2014/main" id="{42695C8E-740F-09FE-EEF5-F2D3F3F88137}"/>
              </a:ext>
            </a:extLst>
          </p:cNvPr>
          <p:cNvSpPr>
            <a:spLocks noGrp="1"/>
          </p:cNvSpPr>
          <p:nvPr>
            <p:ph type="body" sz="quarter" idx="12"/>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10">
            <a:extLst>
              <a:ext uri="{FF2B5EF4-FFF2-40B4-BE49-F238E27FC236}">
                <a16:creationId xmlns:a16="http://schemas.microsoft.com/office/drawing/2014/main" id="{59937119-9484-C422-CDBB-7ACF8FB463EA}"/>
              </a:ext>
            </a:extLst>
          </p:cNvPr>
          <p:cNvSpPr>
            <a:spLocks noGrp="1"/>
          </p:cNvSpPr>
          <p:nvPr>
            <p:ph type="body" sz="quarter" idx="13"/>
          </p:nvPr>
        </p:nvSpPr>
        <p:spPr>
          <a:xfrm>
            <a:off x="6383049"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0">
            <a:extLst>
              <a:ext uri="{FF2B5EF4-FFF2-40B4-BE49-F238E27FC236}">
                <a16:creationId xmlns:a16="http://schemas.microsoft.com/office/drawing/2014/main" id="{031FDB97-22F2-B958-137D-E25328D2B01D}"/>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601027583"/>
      </p:ext>
    </p:extLst>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3332774" y="288035"/>
            <a:ext cx="2477701"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5"/>
            <a:ext cx="2477701"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5"/>
            <a:ext cx="2473130"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06DFE032-E717-840D-774E-AC6218CA01A8}"/>
              </a:ext>
            </a:extLst>
          </p:cNvPr>
          <p:cNvSpPr>
            <a:spLocks noGrp="1"/>
          </p:cNvSpPr>
          <p:nvPr>
            <p:ph type="ftr" sz="quarter" idx="22"/>
          </p:nvPr>
        </p:nvSpPr>
        <p:spPr>
          <a:xfrm>
            <a:off x="290474" y="6411643"/>
            <a:ext cx="2477765" cy="190500"/>
          </a:xfrm>
        </p:spPr>
        <p:txBody>
          <a:bodyPr/>
          <a:lstStyle/>
          <a:p>
            <a:endParaRPr lang="en-US" dirty="0"/>
          </a:p>
        </p:txBody>
      </p:sp>
      <p:sp>
        <p:nvSpPr>
          <p:cNvPr id="7" name="Slide Number">
            <a:extLst>
              <a:ext uri="{FF2B5EF4-FFF2-40B4-BE49-F238E27FC236}">
                <a16:creationId xmlns:a16="http://schemas.microsoft.com/office/drawing/2014/main" id="{219EFD5E-874A-DCAB-55D5-D376C79F2C6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6" name="Text Placeholder 10">
            <a:extLst>
              <a:ext uri="{FF2B5EF4-FFF2-40B4-BE49-F238E27FC236}">
                <a16:creationId xmlns:a16="http://schemas.microsoft.com/office/drawing/2014/main" id="{0813F20A-BEE4-B8A6-B7C6-A452A39FAD7F}"/>
              </a:ext>
            </a:extLst>
          </p:cNvPr>
          <p:cNvSpPr>
            <a:spLocks noGrp="1"/>
          </p:cNvSpPr>
          <p:nvPr>
            <p:ph type="body" sz="quarter" idx="12"/>
          </p:nvPr>
        </p:nvSpPr>
        <p:spPr>
          <a:xfrm>
            <a:off x="3332774" y="3336925"/>
            <a:ext cx="2477701"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0">
            <a:extLst>
              <a:ext uri="{FF2B5EF4-FFF2-40B4-BE49-F238E27FC236}">
                <a16:creationId xmlns:a16="http://schemas.microsoft.com/office/drawing/2014/main" id="{150973AC-ED14-F5BF-FFA2-3AA73BE9F47C}"/>
              </a:ext>
            </a:extLst>
          </p:cNvPr>
          <p:cNvSpPr>
            <a:spLocks noGrp="1"/>
          </p:cNvSpPr>
          <p:nvPr>
            <p:ph type="body" sz="quarter" idx="13"/>
          </p:nvPr>
        </p:nvSpPr>
        <p:spPr>
          <a:xfrm>
            <a:off x="6380919" y="3336925"/>
            <a:ext cx="2477701"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0">
            <a:extLst>
              <a:ext uri="{FF2B5EF4-FFF2-40B4-BE49-F238E27FC236}">
                <a16:creationId xmlns:a16="http://schemas.microsoft.com/office/drawing/2014/main" id="{BE127C12-10BF-D35C-4112-2B9F89481529}"/>
              </a:ext>
            </a:extLst>
          </p:cNvPr>
          <p:cNvSpPr>
            <a:spLocks noGrp="1"/>
          </p:cNvSpPr>
          <p:nvPr>
            <p:ph type="body" sz="quarter" idx="14"/>
          </p:nvPr>
        </p:nvSpPr>
        <p:spPr>
          <a:xfrm>
            <a:off x="9428522" y="3336925"/>
            <a:ext cx="2473130"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925141820"/>
      </p:ext>
    </p:extLst>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963" y="288036"/>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6" name="Picture Placeholder 15" descr="Place icon here">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88036"/>
            <a:ext cx="201142" cy="201613"/>
          </a:xfrm>
        </p:spPr>
        <p:txBody>
          <a:bodyPr/>
          <a:lstStyle>
            <a:lvl1pPr>
              <a:defRPr sz="700">
                <a:solidFill>
                  <a:schemeClr val="tx1"/>
                </a:solidFill>
              </a:defRPr>
            </a:lvl1pPr>
          </a:lstStyle>
          <a:p>
            <a:r>
              <a:rPr lang="en-US" dirty="0"/>
              <a:t>Icon</a:t>
            </a:r>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3333316" y="762000"/>
            <a:ext cx="2477701" cy="199955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Picture Placeholder 15" descr="Place icon here">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9168" y="288036"/>
            <a:ext cx="201142" cy="201613"/>
          </a:xfrm>
        </p:spPr>
        <p:txBody>
          <a:bodyPr/>
          <a:lstStyle>
            <a:lvl1pPr>
              <a:defRPr sz="700">
                <a:solidFill>
                  <a:schemeClr val="tx1"/>
                </a:solidFill>
              </a:defRPr>
            </a:lvl1pPr>
          </a:lstStyle>
          <a:p>
            <a:r>
              <a:rPr lang="en-US" dirty="0"/>
              <a:t>Icon</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6389168" y="762000"/>
            <a:ext cx="2476178" cy="199955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Picture Placeholder 15" descr="Place icon here">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88036"/>
            <a:ext cx="201142" cy="201613"/>
          </a:xfrm>
        </p:spPr>
        <p:txBody>
          <a:bodyPr/>
          <a:lstStyle>
            <a:lvl1pPr>
              <a:defRPr sz="700">
                <a:solidFill>
                  <a:schemeClr val="tx1"/>
                </a:solidFill>
              </a:defRPr>
            </a:lvl1pPr>
          </a:lstStyle>
          <a:p>
            <a:r>
              <a:rPr lang="en-US" dirty="0"/>
              <a:t>Icon</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9428523" y="761999"/>
            <a:ext cx="2473130" cy="19995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3" name="Straight Connector 22" descr="Horizontal row divider">
            <a:extLst>
              <a:ext uri="{FF2B5EF4-FFF2-40B4-BE49-F238E27FC236}">
                <a16:creationId xmlns:a16="http://schemas.microsoft.com/office/drawing/2014/main" id="{252CDB94-BA57-B58F-95F0-D406FE34BB40}"/>
              </a:ext>
              <a:ext uri="{C183D7F6-B498-43B3-948B-1728B52AA6E4}">
                <adec:decorative xmlns:adec="http://schemas.microsoft.com/office/drawing/2017/decorative" val="0"/>
              </a:ext>
            </a:extLst>
          </p:cNvPr>
          <p:cNvCxnSpPr>
            <a:cxnSpLocks/>
          </p:cNvCxnSpPr>
          <p:nvPr userDrawn="1"/>
        </p:nvCxnSpPr>
        <p:spPr bwMode="auto">
          <a:xfrm>
            <a:off x="3047603" y="3048000"/>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 name="Picture Placeholder 15" descr="Place icon here">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5"/>
            <a:ext cx="201142" cy="201613"/>
          </a:xfrm>
        </p:spPr>
        <p:txBody>
          <a:bodyPr/>
          <a:lstStyle>
            <a:lvl1pPr>
              <a:defRPr sz="700">
                <a:solidFill>
                  <a:schemeClr val="tx1"/>
                </a:solidFill>
              </a:defRPr>
            </a:lvl1pPr>
          </a:lstStyle>
          <a:p>
            <a:r>
              <a:rPr lang="en-US" dirty="0"/>
              <a:t>Icon</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3333316" y="3811797"/>
            <a:ext cx="2477701" cy="1999148"/>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Picture Placeholder 15" descr="Place icon here">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9168" y="3347315"/>
            <a:ext cx="201142" cy="201613"/>
          </a:xfrm>
        </p:spPr>
        <p:txBody>
          <a:bodyPr/>
          <a:lstStyle>
            <a:lvl1pPr>
              <a:defRPr sz="700">
                <a:solidFill>
                  <a:schemeClr val="tx1"/>
                </a:solidFill>
              </a:defRPr>
            </a:lvl1pPr>
          </a:lstStyle>
          <a:p>
            <a:r>
              <a:rPr lang="en-US" dirty="0"/>
              <a:t>Icon</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6389168" y="3811797"/>
            <a:ext cx="2477701" cy="1999146"/>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Picture Placeholder 15" descr="Place icon here">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5"/>
            <a:ext cx="201142" cy="201613"/>
          </a:xfrm>
        </p:spPr>
        <p:txBody>
          <a:bodyPr/>
          <a:lstStyle>
            <a:lvl1pPr>
              <a:defRPr sz="700">
                <a:solidFill>
                  <a:schemeClr val="tx1"/>
                </a:solidFill>
              </a:defRPr>
            </a:lvl1pPr>
          </a:lstStyle>
          <a:p>
            <a:r>
              <a:rPr lang="en-US" dirty="0"/>
              <a:t>Icon</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9428523" y="3811797"/>
            <a:ext cx="2473130" cy="1999144"/>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56C9A7FC-6BA2-EF1D-18D5-F605D8C7C003}"/>
              </a:ext>
            </a:extLst>
          </p:cNvPr>
          <p:cNvSpPr>
            <a:spLocks noGrp="1"/>
          </p:cNvSpPr>
          <p:nvPr>
            <p:ph type="ftr" sz="quarter" idx="23"/>
          </p:nvPr>
        </p:nvSpPr>
        <p:spPr>
          <a:xfrm>
            <a:off x="287963" y="6408000"/>
            <a:ext cx="2477765" cy="190500"/>
          </a:xfrm>
        </p:spPr>
        <p:txBody>
          <a:bodyPr/>
          <a:lstStyle/>
          <a:p>
            <a:endParaRPr lang="en-US" dirty="0"/>
          </a:p>
        </p:txBody>
      </p:sp>
      <p:sp>
        <p:nvSpPr>
          <p:cNvPr id="12" name="Slide Number">
            <a:extLst>
              <a:ext uri="{FF2B5EF4-FFF2-40B4-BE49-F238E27FC236}">
                <a16:creationId xmlns:a16="http://schemas.microsoft.com/office/drawing/2014/main" id="{C0294F07-890E-B2F9-0CAD-1B5AFB7648AB}"/>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0E795639-6102-AB6C-5918-29F86236BFD2}"/>
              </a:ext>
            </a:extLst>
          </p:cNvPr>
          <p:cNvCxnSpPr>
            <a:cxnSpLocks/>
          </p:cNvCxnSpPr>
          <p:nvPr userDrawn="1"/>
        </p:nvCxnSpPr>
        <p:spPr bwMode="auto">
          <a:xfrm>
            <a:off x="3047603"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1" name="Straight Connector 10" descr="Vertical column divider">
            <a:extLst>
              <a:ext uri="{FF2B5EF4-FFF2-40B4-BE49-F238E27FC236}">
                <a16:creationId xmlns:a16="http://schemas.microsoft.com/office/drawing/2014/main" id="{357E5319-53C7-E291-189E-B5A9A71EC85F}"/>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descr="Vertical column divider">
            <a:extLst>
              <a:ext uri="{FF2B5EF4-FFF2-40B4-BE49-F238E27FC236}">
                <a16:creationId xmlns:a16="http://schemas.microsoft.com/office/drawing/2014/main" id="{C5786CF5-FEFB-F111-90C8-4410630FD7A3}"/>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26943628"/>
      </p:ext>
    </p:extLst>
  </p:cSld>
  <p:clrMapOvr>
    <a:masterClrMapping/>
  </p:clrMapOvr>
  <p:transition spd="med"/>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63" y="192024"/>
            <a:ext cx="5519019" cy="1706563"/>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9168"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a:cxnSpLocks/>
          </p:cNvCxnSpPr>
          <p:nvPr userDrawn="1"/>
        </p:nvCxnSpPr>
        <p:spPr bwMode="auto">
          <a:xfrm>
            <a:off x="9142810" y="286569"/>
            <a:ext cx="0" cy="581101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userDrawn="1">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287999" y="3048000"/>
            <a:ext cx="1161273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3047603" y="3048000"/>
            <a:ext cx="0" cy="3049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 name="Footer Placeholder 3">
            <a:extLst>
              <a:ext uri="{FF2B5EF4-FFF2-40B4-BE49-F238E27FC236}">
                <a16:creationId xmlns:a16="http://schemas.microsoft.com/office/drawing/2014/main" id="{59A0B1DF-AF8B-38B3-B47C-60722DFBF162}"/>
              </a:ext>
            </a:extLst>
          </p:cNvPr>
          <p:cNvSpPr>
            <a:spLocks noGrp="1"/>
          </p:cNvSpPr>
          <p:nvPr userDrawn="1">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EFD38FC2-A92F-D3A8-74D5-CE6E95D9C133}"/>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5" name="Straight Connector 4" descr="Vertical column divider">
            <a:extLst>
              <a:ext uri="{FF2B5EF4-FFF2-40B4-BE49-F238E27FC236}">
                <a16:creationId xmlns:a16="http://schemas.microsoft.com/office/drawing/2014/main" id="{A5B6E0FE-2F6F-9D77-9834-2DF9E13E226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10">
            <a:extLst>
              <a:ext uri="{FF2B5EF4-FFF2-40B4-BE49-F238E27FC236}">
                <a16:creationId xmlns:a16="http://schemas.microsoft.com/office/drawing/2014/main" id="{022E65FD-CDEF-1AA2-2521-5B200BF4B6BD}"/>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10">
            <a:extLst>
              <a:ext uri="{FF2B5EF4-FFF2-40B4-BE49-F238E27FC236}">
                <a16:creationId xmlns:a16="http://schemas.microsoft.com/office/drawing/2014/main" id="{83C43A7A-FFA5-D00F-7BEB-AA5C5DA6FB8E}"/>
              </a:ext>
            </a:extLst>
          </p:cNvPr>
          <p:cNvSpPr>
            <a:spLocks noGrp="1"/>
          </p:cNvSpPr>
          <p:nvPr>
            <p:ph type="body" sz="quarter" idx="19"/>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6558C27E-CF79-F761-3827-DA392178DC8E}"/>
              </a:ext>
            </a:extLst>
          </p:cNvPr>
          <p:cNvSpPr>
            <a:spLocks noGrp="1"/>
          </p:cNvSpPr>
          <p:nvPr>
            <p:ph type="body" sz="quarter" idx="20"/>
          </p:nvPr>
        </p:nvSpPr>
        <p:spPr>
          <a:xfrm>
            <a:off x="6389168"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C0BF9C6F-22AC-2FF0-D8C9-37373CDEB3A5}"/>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839809464"/>
      </p:ext>
    </p:extLst>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63" y="288036"/>
            <a:ext cx="2474590" cy="1706563"/>
          </a:xfrm>
        </p:spPr>
        <p:txBody>
          <a:bodyPr rIns="0"/>
          <a:lstStyle>
            <a:lvl1pPr>
              <a:lnSpc>
                <a:spcPct val="110000"/>
              </a:lnSpc>
              <a:defRPr sz="1800">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9168"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C192388-DAC3-247F-4457-03A65F8CDF36}"/>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72D75691-23B7-FADC-4357-CB3662EB377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5" name="Straight Connector 4" descr="Vertical column divider">
            <a:extLst>
              <a:ext uri="{FF2B5EF4-FFF2-40B4-BE49-F238E27FC236}">
                <a16:creationId xmlns:a16="http://schemas.microsoft.com/office/drawing/2014/main" id="{CB17488F-3B5A-CD3F-8D89-787477C1F946}"/>
              </a:ext>
              <a:ext uri="{C183D7F6-B498-43B3-948B-1728B52AA6E4}">
                <adec:decorative xmlns:adec="http://schemas.microsoft.com/office/drawing/2017/decorative" val="0"/>
              </a:ext>
            </a:extLst>
          </p:cNvPr>
          <p:cNvCxnSpPr>
            <a:cxnSpLocks/>
          </p:cNvCxnSpPr>
          <p:nvPr userDrawn="1"/>
        </p:nvCxnSpPr>
        <p:spPr bwMode="auto">
          <a:xfrm>
            <a:off x="9142810" y="286569"/>
            <a:ext cx="0" cy="581101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descr="Horizontal row divider">
            <a:extLst>
              <a:ext uri="{FF2B5EF4-FFF2-40B4-BE49-F238E27FC236}">
                <a16:creationId xmlns:a16="http://schemas.microsoft.com/office/drawing/2014/main" id="{7B2108DD-FE3A-F98C-D857-CDFA3DAD9666}"/>
              </a:ext>
              <a:ext uri="{C183D7F6-B498-43B3-948B-1728B52AA6E4}">
                <adec:decorative xmlns:adec="http://schemas.microsoft.com/office/drawing/2017/decorative" val="0"/>
              </a:ext>
            </a:extLst>
          </p:cNvPr>
          <p:cNvCxnSpPr>
            <a:cxnSpLocks/>
          </p:cNvCxnSpPr>
          <p:nvPr userDrawn="1"/>
        </p:nvCxnSpPr>
        <p:spPr bwMode="auto">
          <a:xfrm>
            <a:off x="287999" y="3048000"/>
            <a:ext cx="1161273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descr="Vertical column divider">
            <a:extLst>
              <a:ext uri="{FF2B5EF4-FFF2-40B4-BE49-F238E27FC236}">
                <a16:creationId xmlns:a16="http://schemas.microsoft.com/office/drawing/2014/main" id="{03D0E68D-02AF-474A-3224-FF5108D23382}"/>
              </a:ext>
              <a:ext uri="{C183D7F6-B498-43B3-948B-1728B52AA6E4}">
                <adec:decorative xmlns:adec="http://schemas.microsoft.com/office/drawing/2017/decorative" val="0"/>
              </a:ext>
            </a:extLst>
          </p:cNvPr>
          <p:cNvCxnSpPr>
            <a:cxnSpLocks/>
          </p:cNvCxnSpPr>
          <p:nvPr userDrawn="1"/>
        </p:nvCxnSpPr>
        <p:spPr bwMode="auto">
          <a:xfrm>
            <a:off x="3047603" y="3041650"/>
            <a:ext cx="0" cy="305593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descr="Vertical column divider">
            <a:extLst>
              <a:ext uri="{FF2B5EF4-FFF2-40B4-BE49-F238E27FC236}">
                <a16:creationId xmlns:a16="http://schemas.microsoft.com/office/drawing/2014/main" id="{5600EFDE-928F-B419-8585-5582A68373F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0">
            <a:extLst>
              <a:ext uri="{FF2B5EF4-FFF2-40B4-BE49-F238E27FC236}">
                <a16:creationId xmlns:a16="http://schemas.microsoft.com/office/drawing/2014/main" id="{5C1B1885-0510-1907-4EAD-DB9018C133E5}"/>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Text Placeholder 10">
            <a:extLst>
              <a:ext uri="{FF2B5EF4-FFF2-40B4-BE49-F238E27FC236}">
                <a16:creationId xmlns:a16="http://schemas.microsoft.com/office/drawing/2014/main" id="{5804D2DB-0651-E704-D761-49FB6352B7C3}"/>
              </a:ext>
            </a:extLst>
          </p:cNvPr>
          <p:cNvSpPr>
            <a:spLocks noGrp="1"/>
          </p:cNvSpPr>
          <p:nvPr>
            <p:ph type="body" sz="quarter" idx="19"/>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0">
            <a:extLst>
              <a:ext uri="{FF2B5EF4-FFF2-40B4-BE49-F238E27FC236}">
                <a16:creationId xmlns:a16="http://schemas.microsoft.com/office/drawing/2014/main" id="{9900EBA3-CCC2-CE83-A620-B68ADAF8371C}"/>
              </a:ext>
            </a:extLst>
          </p:cNvPr>
          <p:cNvSpPr>
            <a:spLocks noGrp="1"/>
          </p:cNvSpPr>
          <p:nvPr>
            <p:ph type="body" sz="quarter" idx="20"/>
          </p:nvPr>
        </p:nvSpPr>
        <p:spPr>
          <a:xfrm>
            <a:off x="6389168"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0">
            <a:extLst>
              <a:ext uri="{FF2B5EF4-FFF2-40B4-BE49-F238E27FC236}">
                <a16:creationId xmlns:a16="http://schemas.microsoft.com/office/drawing/2014/main" id="{FAB4091C-FF62-7BAF-B996-F22392D5E709}"/>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478089698"/>
      </p:ext>
    </p:extLst>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62" y="1520825"/>
            <a:ext cx="2473130"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3334904" y="1520825"/>
            <a:ext cx="2475384"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10" descr="Place imagery here">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8037"/>
            <a:ext cx="5519908" cy="6285801"/>
          </a:xfrm>
          <a:solidFill>
            <a:srgbClr val="E0E0E0"/>
          </a:solidFill>
        </p:spPr>
        <p:txBody>
          <a:bodyPr anchor="ctr"/>
          <a:lstStyle>
            <a:lvl1pPr algn="ctr">
              <a:defRPr>
                <a:solidFill>
                  <a:schemeClr val="accent5"/>
                </a:solidFill>
              </a:defRPr>
            </a:lvl1pPr>
          </a:lstStyle>
          <a:p>
            <a:r>
              <a:rPr lang="en-US" dirty="0"/>
              <a:t>Place imagery here</a:t>
            </a:r>
          </a:p>
        </p:txBody>
      </p:sp>
      <p:sp>
        <p:nvSpPr>
          <p:cNvPr id="3" name="Footer Placeholder 3">
            <a:extLst>
              <a:ext uri="{FF2B5EF4-FFF2-40B4-BE49-F238E27FC236}">
                <a16:creationId xmlns:a16="http://schemas.microsoft.com/office/drawing/2014/main" id="{765F8DDE-78BD-E2B6-1CAB-2A9EF14E9F7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378423353"/>
      </p:ext>
    </p:extLst>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63" y="1520825"/>
            <a:ext cx="2477765"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descr="Place imagery here">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dirty="0"/>
              <a:t>Place imagery here</a:t>
            </a:r>
          </a:p>
        </p:txBody>
      </p:sp>
      <p:sp>
        <p:nvSpPr>
          <p:cNvPr id="5" name="Footer Placeholder 3">
            <a:extLst>
              <a:ext uri="{FF2B5EF4-FFF2-40B4-BE49-F238E27FC236}">
                <a16:creationId xmlns:a16="http://schemas.microsoft.com/office/drawing/2014/main" id="{7B09C899-A6D4-3826-EAB8-A75F78607CE3}"/>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BEB46264-65A0-272C-CC19-DCA9B586608B}"/>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13353994"/>
      </p:ext>
    </p:extLst>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63" y="1520825"/>
            <a:ext cx="2477765"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Picture Placeholder 6" descr="Place imagery here">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5750"/>
            <a:ext cx="8567416" cy="6289675"/>
          </a:xfrm>
          <a:solidFill>
            <a:srgbClr val="E0E0E0"/>
          </a:solidFill>
        </p:spPr>
        <p:txBody>
          <a:bodyPr anchor="ctr"/>
          <a:lstStyle>
            <a:lvl1pPr algn="ctr">
              <a:defRPr>
                <a:solidFill>
                  <a:schemeClr val="accent5"/>
                </a:solidFill>
              </a:defRPr>
            </a:lvl1pPr>
          </a:lstStyle>
          <a:p>
            <a:r>
              <a:rPr lang="en-US" dirty="0"/>
              <a:t>Place imagery here</a:t>
            </a:r>
          </a:p>
        </p:txBody>
      </p:sp>
      <p:sp>
        <p:nvSpPr>
          <p:cNvPr id="3" name="Footer Placeholder 3">
            <a:extLst>
              <a:ext uri="{FF2B5EF4-FFF2-40B4-BE49-F238E27FC236}">
                <a16:creationId xmlns:a16="http://schemas.microsoft.com/office/drawing/2014/main" id="{547D5110-D587-CC11-18F6-FEB7AA2D785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1116593892"/>
      </p:ext>
    </p:extLst>
  </p:cSld>
  <p:clrMapOvr>
    <a:masterClrMapping/>
  </p:clrMapOvr>
  <p:transition spd="med"/>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Slide Number">
            <a:extLst>
              <a:ext uri="{FF2B5EF4-FFF2-40B4-BE49-F238E27FC236}">
                <a16:creationId xmlns:a16="http://schemas.microsoft.com/office/drawing/2014/main" id="{8A69D316-0792-83BD-3912-71CDE3BB681F}"/>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690665517"/>
      </p:ext>
    </p:extLst>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8887" y="285750"/>
            <a:ext cx="11611845" cy="6289675"/>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3835856840"/>
      </p:ext>
    </p:extLst>
  </p:cSld>
  <p:clrMapOvr>
    <a:masterClrMapping/>
  </p:clrMapOvr>
  <p:transition spd="med"/>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7" name="Picture Placeholder 7" descr="Place bio portrait here">
            <a:extLst>
              <a:ext uri="{FF2B5EF4-FFF2-40B4-BE49-F238E27FC236}">
                <a16:creationId xmlns:a16="http://schemas.microsoft.com/office/drawing/2014/main" id="{0B1677E6-5066-100D-29D6-CCAD04C21BCE}"/>
              </a:ext>
            </a:extLst>
          </p:cNvPr>
          <p:cNvSpPr>
            <a:spLocks noGrp="1"/>
          </p:cNvSpPr>
          <p:nvPr>
            <p:ph type="pic" sz="quarter" idx="28" hasCustomPrompt="1"/>
          </p:nvPr>
        </p:nvSpPr>
        <p:spPr>
          <a:xfrm>
            <a:off x="287962" y="1522412"/>
            <a:ext cx="1231041" cy="1238250"/>
          </a:xfrm>
          <a:solidFill>
            <a:srgbClr val="E0E0E0"/>
          </a:solidFill>
        </p:spPr>
        <p:txBody>
          <a:bodyPr anchor="ctr"/>
          <a:lstStyle>
            <a:lvl1pPr algn="ctr">
              <a:defRPr>
                <a:solidFill>
                  <a:schemeClr val="accent5"/>
                </a:solidFill>
              </a:defRPr>
            </a:lvl1pPr>
          </a:lstStyle>
          <a:p>
            <a:r>
              <a:rPr lang="en-US" dirty="0"/>
              <a:t>Place imagery here</a:t>
            </a:r>
          </a:p>
        </p:txBody>
      </p:sp>
      <p:sp>
        <p:nvSpPr>
          <p:cNvPr id="13" name="Picture Placeholder 7" descr="Place bio portrait here">
            <a:extLst>
              <a:ext uri="{FF2B5EF4-FFF2-40B4-BE49-F238E27FC236}">
                <a16:creationId xmlns:a16="http://schemas.microsoft.com/office/drawing/2014/main" id="{3DCE12BA-53E1-8B67-A029-029F1E6F9163}"/>
              </a:ext>
            </a:extLst>
          </p:cNvPr>
          <p:cNvSpPr>
            <a:spLocks noGrp="1"/>
          </p:cNvSpPr>
          <p:nvPr>
            <p:ph type="pic" sz="quarter" idx="30" hasCustomPrompt="1"/>
          </p:nvPr>
        </p:nvSpPr>
        <p:spPr>
          <a:xfrm>
            <a:off x="287962" y="3048000"/>
            <a:ext cx="123104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5" name="Picture Placeholder 7" descr="Place bio portrait here">
            <a:extLst>
              <a:ext uri="{FF2B5EF4-FFF2-40B4-BE49-F238E27FC236}">
                <a16:creationId xmlns:a16="http://schemas.microsoft.com/office/drawing/2014/main" id="{05E149CA-A25F-74EE-93DF-1A877CDE924F}"/>
              </a:ext>
            </a:extLst>
          </p:cNvPr>
          <p:cNvSpPr>
            <a:spLocks noGrp="1"/>
          </p:cNvSpPr>
          <p:nvPr>
            <p:ph type="pic" sz="quarter" idx="32" hasCustomPrompt="1"/>
          </p:nvPr>
        </p:nvSpPr>
        <p:spPr>
          <a:xfrm>
            <a:off x="287962" y="4570413"/>
            <a:ext cx="123104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5" name="Picture Placeholder 7" descr="Place bio portrait here">
            <a:extLst>
              <a:ext uri="{FF2B5EF4-FFF2-40B4-BE49-F238E27FC236}">
                <a16:creationId xmlns:a16="http://schemas.microsoft.com/office/drawing/2014/main" id="{AAC7C1AD-0F8C-4D02-0112-981444AFE98D}"/>
              </a:ext>
            </a:extLst>
          </p:cNvPr>
          <p:cNvSpPr>
            <a:spLocks noGrp="1"/>
          </p:cNvSpPr>
          <p:nvPr>
            <p:ph type="pic" sz="quarter" idx="34" hasCustomPrompt="1"/>
          </p:nvPr>
        </p:nvSpPr>
        <p:spPr>
          <a:xfrm>
            <a:off x="6389168" y="1522412"/>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7" name="Picture Placeholder 7" descr="Place bio portrait here">
            <a:extLst>
              <a:ext uri="{FF2B5EF4-FFF2-40B4-BE49-F238E27FC236}">
                <a16:creationId xmlns:a16="http://schemas.microsoft.com/office/drawing/2014/main" id="{22271FFB-E2D1-459B-4089-A291A1110AE8}"/>
              </a:ext>
            </a:extLst>
          </p:cNvPr>
          <p:cNvSpPr>
            <a:spLocks noGrp="1"/>
          </p:cNvSpPr>
          <p:nvPr>
            <p:ph type="pic" sz="quarter" idx="36" hasCustomPrompt="1"/>
          </p:nvPr>
        </p:nvSpPr>
        <p:spPr>
          <a:xfrm>
            <a:off x="6389168" y="3048000"/>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9" name="Picture Placeholder 7" descr="Place bio portrait here">
            <a:extLst>
              <a:ext uri="{FF2B5EF4-FFF2-40B4-BE49-F238E27FC236}">
                <a16:creationId xmlns:a16="http://schemas.microsoft.com/office/drawing/2014/main" id="{F3C99020-5BF1-8A8C-BDCB-42766A5B9BE5}"/>
              </a:ext>
            </a:extLst>
          </p:cNvPr>
          <p:cNvSpPr>
            <a:spLocks noGrp="1"/>
          </p:cNvSpPr>
          <p:nvPr>
            <p:ph type="pic" sz="quarter" idx="38" hasCustomPrompt="1"/>
          </p:nvPr>
        </p:nvSpPr>
        <p:spPr>
          <a:xfrm>
            <a:off x="6389168" y="4570413"/>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7" y="1522412"/>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7" y="30480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7" y="4570413"/>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6" y="1522412"/>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6" y="30480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6" y="4570413"/>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D4D4C25-96EE-FF6D-B301-962CD7A63666}"/>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DA0E5B0D-36A0-4281-7D57-C2CC4453113C}"/>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113724218"/>
      </p:ext>
    </p:extLst>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7"/>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8000"/>
            <a:ext cx="8571384" cy="5811838"/>
          </a:xfrm>
        </p:spPr>
        <p:txBody>
          <a:bodyPr anchor="ctr"/>
          <a:lstStyle>
            <a:lvl1pPr algn="ctr">
              <a:defRPr>
                <a:solidFill>
                  <a:schemeClr val="tx1"/>
                </a:solidFill>
              </a:defRPr>
            </a:lvl1pPr>
          </a:lstStyle>
          <a:p>
            <a:r>
              <a:rPr lang="en-GB"/>
              <a:t>Click icon to add table</a:t>
            </a:r>
            <a:endParaRPr lang="en-US" dirty="0"/>
          </a:p>
        </p:txBody>
      </p:sp>
      <p:sp>
        <p:nvSpPr>
          <p:cNvPr id="3" name="Footer Placeholder 3">
            <a:extLst>
              <a:ext uri="{FF2B5EF4-FFF2-40B4-BE49-F238E27FC236}">
                <a16:creationId xmlns:a16="http://schemas.microsoft.com/office/drawing/2014/main" id="{3694FFFD-5196-625E-C3FC-9AB6BB13FC34}"/>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DD2D25A8-2AEC-F554-8D58-47C112486D41}"/>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124912661"/>
      </p:ext>
    </p:extLst>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3525"/>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0" name="Text Placeholder 9">
            <a:extLst>
              <a:ext uri="{FF2B5EF4-FFF2-40B4-BE49-F238E27FC236}">
                <a16:creationId xmlns:a16="http://schemas.microsoft.com/office/drawing/2014/main" id="{BDFFC916-9B64-A7DC-672D-A4AFA1AE968C}"/>
              </a:ext>
            </a:extLst>
          </p:cNvPr>
          <p:cNvSpPr>
            <a:spLocks noGrp="1"/>
          </p:cNvSpPr>
          <p:nvPr>
            <p:ph type="body" sz="quarter" idx="13" hasCustomPrompt="1"/>
          </p:nvPr>
        </p:nvSpPr>
        <p:spPr>
          <a:xfrm>
            <a:off x="3333316" y="6391244"/>
            <a:ext cx="2761890" cy="212725"/>
          </a:xfrm>
        </p:spPr>
        <p:txBody>
          <a:bodyPr anchor="b" anchorCtr="0"/>
          <a:lstStyle>
            <a:lvl1pPr>
              <a:defRPr sz="800">
                <a:latin typeface="IBM Plex Sans" panose="020B0503050203000203" pitchFamily="34" charset="0"/>
              </a:defRPr>
            </a:lvl1pPr>
            <a:lvl2pPr>
              <a:defRPr sz="800"/>
            </a:lvl2pPr>
            <a:lvl3pPr>
              <a:defRPr sz="800"/>
            </a:lvl3pPr>
            <a:lvl4pPr>
              <a:defRPr sz="800"/>
            </a:lvl4pPr>
            <a:lvl5pPr>
              <a:defRPr sz="800"/>
            </a:lvl5pPr>
          </a:lstStyle>
          <a:p>
            <a:pPr lvl="0"/>
            <a:r>
              <a:rPr lang="en-US" dirty="0"/>
              <a:t>Source</a:t>
            </a:r>
          </a:p>
        </p:txBody>
      </p:sp>
      <p:sp>
        <p:nvSpPr>
          <p:cNvPr id="13" name="Text Placeholder 12">
            <a:extLst>
              <a:ext uri="{FF2B5EF4-FFF2-40B4-BE49-F238E27FC236}">
                <a16:creationId xmlns:a16="http://schemas.microsoft.com/office/drawing/2014/main" id="{81A85749-B0F2-6B16-9E7E-1C979593E9E7}"/>
              </a:ext>
            </a:extLst>
          </p:cNvPr>
          <p:cNvSpPr>
            <a:spLocks noGrp="1"/>
          </p:cNvSpPr>
          <p:nvPr>
            <p:ph type="body" sz="quarter" idx="14" hasCustomPrompt="1"/>
          </p:nvPr>
        </p:nvSpPr>
        <p:spPr>
          <a:xfrm>
            <a:off x="287963" y="1522413"/>
            <a:ext cx="2471416" cy="4575175"/>
          </a:xfrm>
        </p:spPr>
        <p:txBody>
          <a:bodyPr/>
          <a:lstStyle>
            <a:lvl1pPr>
              <a:defRPr sz="14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a:lnSpc>
                <a:spcPct val="110000"/>
              </a:lnSpc>
            </a:pPr>
            <a:r>
              <a:rPr lang="en-US" sz="1400" dirty="0">
                <a:latin typeface="IBM Plex Sans Light" panose="020B0403050203000203" pitchFamily="34" charset="0"/>
              </a:rPr>
              <a:t>Lorem ipsum dolor sit </a:t>
            </a:r>
            <a:r>
              <a:rPr lang="en-US" sz="1400" dirty="0" err="1">
                <a:latin typeface="IBM Plex Sans Light" panose="020B0403050203000203" pitchFamily="34" charset="0"/>
              </a:rPr>
              <a:t>amet</a:t>
            </a:r>
            <a:r>
              <a:rPr lang="en-US" sz="1400" dirty="0">
                <a:latin typeface="IBM Plex Sans Light" panose="020B0403050203000203" pitchFamily="34" charset="0"/>
              </a:rPr>
              <a:t> </a:t>
            </a:r>
            <a:r>
              <a:rPr lang="en-US" sz="1400" dirty="0" err="1">
                <a:latin typeface="IBM Plex Sans Light" panose="020B0403050203000203" pitchFamily="34" charset="0"/>
              </a:rPr>
              <a:t>donec</a:t>
            </a:r>
            <a:r>
              <a:rPr lang="en-US" sz="1400" dirty="0">
                <a:latin typeface="IBM Plex Sans Light" panose="020B0403050203000203" pitchFamily="34" charset="0"/>
              </a:rPr>
              <a:t> </a:t>
            </a:r>
            <a:r>
              <a:rPr lang="en-US" sz="1400" dirty="0" err="1">
                <a:latin typeface="IBM Plex Sans Light" panose="020B0403050203000203" pitchFamily="34" charset="0"/>
              </a:rPr>
              <a:t>quam</a:t>
            </a:r>
            <a:r>
              <a:rPr lang="en-US" sz="1400" dirty="0">
                <a:latin typeface="IBM Plex Sans Light" panose="020B0403050203000203" pitchFamily="34" charset="0"/>
              </a:rPr>
              <a:t> </a:t>
            </a:r>
            <a:r>
              <a:rPr lang="en-US" sz="1400" dirty="0" err="1">
                <a:latin typeface="IBM Plex Sans Light" panose="020B0403050203000203" pitchFamily="34" charset="0"/>
              </a:rPr>
              <a:t>felis</a:t>
            </a:r>
            <a:r>
              <a:rPr lang="en-US" sz="1400" dirty="0">
                <a:latin typeface="IBM Plex Sans Light" panose="020B0403050203000203" pitchFamily="34" charset="0"/>
              </a:rPr>
              <a:t> </a:t>
            </a:r>
            <a:r>
              <a:rPr lang="en-US" sz="1400" dirty="0" err="1">
                <a:latin typeface="IBM Plex Sans Light" panose="020B0403050203000203" pitchFamily="34" charset="0"/>
              </a:rPr>
              <a:t>ultricies</a:t>
            </a:r>
            <a:r>
              <a:rPr lang="en-US" sz="1400" dirty="0">
                <a:latin typeface="IBM Plex Sans Light" panose="020B0403050203000203" pitchFamily="34" charset="0"/>
              </a:rPr>
              <a:t> </a:t>
            </a:r>
            <a:r>
              <a:rPr lang="en-US" sz="1400" dirty="0" err="1">
                <a:latin typeface="IBM Plex Sans Light" panose="020B0403050203000203" pitchFamily="34" charset="0"/>
              </a:rPr>
              <a:t>nec</a:t>
            </a:r>
            <a:r>
              <a:rPr lang="en-US" sz="1400" dirty="0">
                <a:latin typeface="IBM Plex Sans Light" panose="020B0403050203000203" pitchFamily="34" charset="0"/>
              </a:rPr>
              <a:t> </a:t>
            </a:r>
            <a:r>
              <a:rPr lang="en-US" sz="1400" dirty="0" err="1">
                <a:latin typeface="IBM Plex Sans Light" panose="020B0403050203000203" pitchFamily="34" charset="0"/>
              </a:rPr>
              <a:t>pellentesque</a:t>
            </a:r>
            <a:r>
              <a:rPr lang="en-US" sz="1400" dirty="0">
                <a:latin typeface="IBM Plex Sans Light" panose="020B0403050203000203" pitchFamily="34" charset="0"/>
              </a:rPr>
              <a:t> </a:t>
            </a:r>
            <a:r>
              <a:rPr lang="en-US" sz="1400" dirty="0" err="1">
                <a:latin typeface="IBM Plex Sans Light" panose="020B0403050203000203" pitchFamily="34" charset="0"/>
              </a:rPr>
              <a:t>eu</a:t>
            </a:r>
            <a:r>
              <a:rPr lang="en-US" sz="1400" dirty="0">
                <a:latin typeface="IBM Plex Sans Light" panose="020B0403050203000203" pitchFamily="34" charset="0"/>
              </a:rPr>
              <a:t> </a:t>
            </a:r>
            <a:r>
              <a:rPr lang="en-US" sz="1400" dirty="0" err="1">
                <a:latin typeface="IBM Plex Sans Light" panose="020B0403050203000203" pitchFamily="34" charset="0"/>
              </a:rPr>
              <a:t>pretium</a:t>
            </a:r>
            <a:r>
              <a:rPr lang="en-US" sz="1400" dirty="0">
                <a:latin typeface="IBM Plex Sans Light" panose="020B0403050203000203" pitchFamily="34" charset="0"/>
              </a:rPr>
              <a:t> </a:t>
            </a:r>
            <a:r>
              <a:rPr lang="en-US" sz="1400" dirty="0" err="1">
                <a:latin typeface="IBM Plex Sans Light" panose="020B0403050203000203" pitchFamily="34" charset="0"/>
              </a:rPr>
              <a:t>quis</a:t>
            </a:r>
            <a:r>
              <a:rPr lang="en-US" sz="1400" dirty="0">
                <a:latin typeface="IBM Plex Sans Light" panose="020B0403050203000203" pitchFamily="34" charset="0"/>
              </a:rPr>
              <a:t> sem. </a:t>
            </a:r>
            <a:r>
              <a:rPr lang="en-US" sz="1400" dirty="0" err="1">
                <a:latin typeface="IBM Plex Sans Light" panose="020B0403050203000203" pitchFamily="34" charset="0"/>
              </a:rPr>
              <a:t>Nulla</a:t>
            </a:r>
            <a:r>
              <a:rPr lang="en-US" sz="1400" dirty="0">
                <a:latin typeface="IBM Plex Sans Light" panose="020B0403050203000203" pitchFamily="34" charset="0"/>
              </a:rPr>
              <a:t> </a:t>
            </a:r>
            <a:r>
              <a:rPr lang="en-US" sz="1400" dirty="0" err="1">
                <a:latin typeface="IBM Plex Sans Light" panose="020B0403050203000203" pitchFamily="34" charset="0"/>
              </a:rPr>
              <a:t>conset</a:t>
            </a:r>
            <a:r>
              <a:rPr lang="en-US" sz="1400" dirty="0">
                <a:latin typeface="IBM Plex Sans Light" panose="020B0403050203000203" pitchFamily="34" charset="0"/>
              </a:rPr>
              <a:t> </a:t>
            </a:r>
            <a:r>
              <a:rPr lang="en-US" sz="1400" dirty="0" err="1">
                <a:latin typeface="IBM Plex Sans Light" panose="020B0403050203000203" pitchFamily="34" charset="0"/>
              </a:rPr>
              <a:t>massa</a:t>
            </a:r>
            <a:r>
              <a:rPr lang="en-US" sz="1400" dirty="0">
                <a:latin typeface="IBM Plex Sans Light" panose="020B0403050203000203" pitchFamily="34" charset="0"/>
              </a:rPr>
              <a:t> </a:t>
            </a:r>
            <a:r>
              <a:rPr lang="en-US" sz="1400" dirty="0" err="1">
                <a:latin typeface="IBM Plex Sans Light" panose="020B0403050203000203" pitchFamily="34" charset="0"/>
              </a:rPr>
              <a:t>quis</a:t>
            </a:r>
            <a:r>
              <a:rPr lang="en-US" sz="1400" dirty="0">
                <a:latin typeface="IBM Plex Sans Light" panose="020B0403050203000203" pitchFamily="34" charset="0"/>
              </a:rPr>
              <a:t> </a:t>
            </a:r>
            <a:r>
              <a:rPr lang="en-US" sz="1400" dirty="0" err="1">
                <a:latin typeface="IBM Plex Sans Light" panose="020B0403050203000203" pitchFamily="34" charset="0"/>
              </a:rPr>
              <a:t>enim</a:t>
            </a:r>
            <a:r>
              <a:rPr lang="en-US" sz="1400" dirty="0">
                <a:latin typeface="IBM Plex Sans Light" panose="020B0403050203000203" pitchFamily="34" charset="0"/>
              </a:rPr>
              <a:t>.</a:t>
            </a:r>
          </a:p>
        </p:txBody>
      </p:sp>
      <p:sp>
        <p:nvSpPr>
          <p:cNvPr id="4" name="Footer Placeholder 3">
            <a:extLst>
              <a:ext uri="{FF2B5EF4-FFF2-40B4-BE49-F238E27FC236}">
                <a16:creationId xmlns:a16="http://schemas.microsoft.com/office/drawing/2014/main" id="{E71CF978-95F1-0188-4FBB-81AAB884C2C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2991748324"/>
      </p:ext>
    </p:extLst>
  </p:cSld>
  <p:clrMapOvr>
    <a:masterClrMapping/>
  </p:clrMapOvr>
  <p:transition spd="med"/>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63" y="192024"/>
            <a:ext cx="2477765" cy="1429544"/>
          </a:xfrm>
        </p:spPr>
        <p:txBody>
          <a:bodyPr/>
          <a:lstStyle>
            <a:lvl1pPr>
              <a:lnSpc>
                <a:spcPct val="100000"/>
              </a:lnSpc>
              <a:spcBef>
                <a:spcPts val="0"/>
              </a:spcBef>
              <a:defRPr sz="33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30109"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287963" y="6408000"/>
            <a:ext cx="2477765" cy="190500"/>
          </a:xfrm>
        </p:spPr>
        <p:txBody>
          <a:bodyPr/>
          <a:lstStyle/>
          <a:p>
            <a:endParaRPr lang="en-US" dirty="0"/>
          </a:p>
        </p:txBody>
      </p:sp>
      <p:sp>
        <p:nvSpPr>
          <p:cNvPr id="3" name="Slide Number">
            <a:extLst>
              <a:ext uri="{FF2B5EF4-FFF2-40B4-BE49-F238E27FC236}">
                <a16:creationId xmlns:a16="http://schemas.microsoft.com/office/drawing/2014/main" id="{0C628C1A-F2DD-6011-5846-A9A3A6D3BD7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439092417"/>
      </p:ext>
    </p:extLst>
  </p:cSld>
  <p:clrMapOvr>
    <a:masterClrMapping/>
  </p:clrMapOvr>
  <p:transition spd="med"/>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63" y="192024"/>
            <a:ext cx="2477765" cy="1429544"/>
          </a:xfrm>
        </p:spPr>
        <p:txBody>
          <a:bodyPr/>
          <a:lstStyle>
            <a:lvl1pPr>
              <a:lnSpc>
                <a:spcPct val="100000"/>
              </a:lnSpc>
              <a:spcBef>
                <a:spcPts val="0"/>
              </a:spcBef>
              <a:defRPr sz="33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9168"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3" name="Footer Placeholder 3">
            <a:extLst>
              <a:ext uri="{FF2B5EF4-FFF2-40B4-BE49-F238E27FC236}">
                <a16:creationId xmlns:a16="http://schemas.microsoft.com/office/drawing/2014/main" id="{F5CA4A6F-2777-D002-EE9E-92C246A4DA85}"/>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FBFB86A-A7DC-B54C-4EEC-B69E1897903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059053804"/>
      </p:ext>
    </p:extLst>
  </p:cSld>
  <p:clrMapOvr>
    <a:masterClrMapping/>
  </p:clrMapOvr>
  <p:transition spd="med"/>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a:xfrm>
            <a:off x="287963" y="6408000"/>
            <a:ext cx="2477765" cy="190500"/>
          </a:xfrm>
        </p:spPr>
        <p:txBody>
          <a:bodyPr/>
          <a:lstStyle/>
          <a:p>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588291487"/>
      </p:ext>
    </p:extLst>
  </p:cSld>
  <p:clrMapOvr>
    <a:masterClrMapping/>
  </p:clrMapOvr>
  <p:transition spd="med"/>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Blank slide, no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698151477"/>
      </p:ext>
    </p:extLst>
  </p:cSld>
  <p:clrMapOvr>
    <a:masterClrMapping/>
  </p:clrMapOvr>
  <p:transition spd="med"/>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5232004" y="3084230"/>
            <a:ext cx="1727991" cy="689541"/>
          </a:xfrm>
          <a:prstGeom prst="rect">
            <a:avLst/>
          </a:prstGeom>
        </p:spPr>
      </p:pic>
    </p:spTree>
    <p:extLst>
      <p:ext uri="{BB962C8B-B14F-4D97-AF65-F5344CB8AC3E}">
        <p14:creationId xmlns:p14="http://schemas.microsoft.com/office/powerpoint/2010/main" val="2222134856"/>
      </p:ext>
    </p:extLst>
  </p:cSld>
  <p:clrMapOvr>
    <a:masterClrMapping/>
  </p:clrMapOvr>
  <p:transition spd="med"/>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descr="Place imagery here">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12192000" cy="6097588"/>
          </a:xfrm>
          <a:solidFill>
            <a:srgbClr val="E0E0E0"/>
          </a:solidFill>
        </p:spPr>
        <p:txBody>
          <a:bodyPr anchor="ctr"/>
          <a:lstStyle>
            <a:lvl1pPr algn="ctr">
              <a:defRPr>
                <a:solidFill>
                  <a:schemeClr val="accent5"/>
                </a:solidFill>
              </a:defRPr>
            </a:lvl1pPr>
          </a:lstStyle>
          <a:p>
            <a:r>
              <a:rPr lang="en-US" dirty="0"/>
              <a:t>Place imagery here</a:t>
            </a:r>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287963" y="6083300"/>
            <a:ext cx="2470906" cy="53714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3335316" y="6083300"/>
            <a:ext cx="2473384" cy="53850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4" name="Picture 3" descr="IBM 8-bar logo">
            <a:extLst>
              <a:ext uri="{FF2B5EF4-FFF2-40B4-BE49-F238E27FC236}">
                <a16:creationId xmlns:a16="http://schemas.microsoft.com/office/drawing/2014/main" id="{09935B61-CCB4-2F0F-6720-2DE3FDE1A05B}"/>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10" name="Title 1">
            <a:extLst>
              <a:ext uri="{FF2B5EF4-FFF2-40B4-BE49-F238E27FC236}">
                <a16:creationId xmlns:a16="http://schemas.microsoft.com/office/drawing/2014/main" id="{3F3BE6BB-D7C0-3C9B-44F9-5D564E48D8B6}"/>
              </a:ext>
            </a:extLst>
          </p:cNvPr>
          <p:cNvSpPr>
            <a:spLocks noGrp="1"/>
          </p:cNvSpPr>
          <p:nvPr>
            <p:ph type="title"/>
          </p:nvPr>
        </p:nvSpPr>
        <p:spPr>
          <a:xfrm>
            <a:off x="287963" y="155575"/>
            <a:ext cx="5049878" cy="3654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2719526036"/>
      </p:ext>
    </p:extLst>
  </p:cSld>
  <p:clrMapOvr>
    <a:masterClrMapping/>
  </p:clrMapOvr>
  <p:transition spd="med"/>
  <p:extLst>
    <p:ext uri="{DCECCB84-F9BA-43D5-87BE-67443E8EF086}">
      <p15:sldGuideLst xmlns:p15="http://schemas.microsoft.com/office/powerpoint/2012/main"/>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descr="Blue 10 full slide background ">
            <a:extLst>
              <a:ext uri="{FF2B5EF4-FFF2-40B4-BE49-F238E27FC236}">
                <a16:creationId xmlns:a16="http://schemas.microsoft.com/office/drawing/2014/main" id="{8D23798D-A03E-2BC6-136A-14C1E387E723}"/>
              </a:ext>
            </a:extLst>
          </p:cNvPr>
          <p:cNvSpPr/>
          <p:nvPr userDrawn="1"/>
        </p:nvSpPr>
        <p:spPr bwMode="auto">
          <a:xfrm>
            <a:off x="0" y="0"/>
            <a:ext cx="12192000" cy="6097588"/>
          </a:xfrm>
          <a:prstGeom prst="rect">
            <a:avLst/>
          </a:prstGeom>
          <a:solidFill>
            <a:srgbClr val="E5F6FF"/>
          </a:solidFill>
          <a:ln w="19050">
            <a:no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marL="0" marR="0" indent="0" algn="l" defTabSz="457109" rtl="0" eaLnBrk="1" fontAlgn="base" latinLnBrk="0" hangingPunct="1">
              <a:lnSpc>
                <a:spcPct val="100000"/>
              </a:lnSpc>
              <a:spcBef>
                <a:spcPct val="0"/>
              </a:spcBef>
              <a:spcAft>
                <a:spcPct val="0"/>
              </a:spcAft>
              <a:buClrTx/>
              <a:buSzTx/>
              <a:buFont typeface="IBM Plex Sans Light"/>
              <a:buNone/>
              <a:tabLst/>
            </a:pPr>
            <a:endParaRPr kumimoji="0" lang="en-US" sz="700" b="0" i="0" u="none" strike="noStrike" cap="none" normalizeH="0" baseline="0" dirty="0">
              <a:ln>
                <a:noFill/>
              </a:ln>
              <a:solidFill>
                <a:schemeClr val="bg1"/>
              </a:solidFill>
              <a:effectLst/>
              <a:latin typeface="+mn-lt"/>
            </a:endParaRPr>
          </a:p>
        </p:txBody>
      </p:sp>
      <p:pic>
        <p:nvPicPr>
          <p:cNvPr id="7" name="Picture 6" descr="IBM 8-bar logo">
            <a:extLst>
              <a:ext uri="{FF2B5EF4-FFF2-40B4-BE49-F238E27FC236}">
                <a16:creationId xmlns:a16="http://schemas.microsoft.com/office/drawing/2014/main" id="{B4B109D8-FCAE-74D0-0B39-85BF626C84C5}"/>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8" name="Text Placeholder 6">
            <a:extLst>
              <a:ext uri="{FF2B5EF4-FFF2-40B4-BE49-F238E27FC236}">
                <a16:creationId xmlns:a16="http://schemas.microsoft.com/office/drawing/2014/main" id="{A9FACBA3-656A-1C9D-A350-7759736DCC4B}"/>
              </a:ext>
            </a:extLst>
          </p:cNvPr>
          <p:cNvSpPr>
            <a:spLocks noGrp="1"/>
          </p:cNvSpPr>
          <p:nvPr>
            <p:ph type="body" sz="quarter" idx="12"/>
          </p:nvPr>
        </p:nvSpPr>
        <p:spPr>
          <a:xfrm>
            <a:off x="287963" y="6083300"/>
            <a:ext cx="2470906" cy="53714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5">
            <a:extLst>
              <a:ext uri="{FF2B5EF4-FFF2-40B4-BE49-F238E27FC236}">
                <a16:creationId xmlns:a16="http://schemas.microsoft.com/office/drawing/2014/main" id="{FA47F09F-F9D8-7B01-E53E-EE9451C6A6EB}"/>
              </a:ext>
            </a:extLst>
          </p:cNvPr>
          <p:cNvSpPr>
            <a:spLocks noGrp="1"/>
          </p:cNvSpPr>
          <p:nvPr>
            <p:ph type="body" sz="quarter" idx="13"/>
          </p:nvPr>
        </p:nvSpPr>
        <p:spPr>
          <a:xfrm>
            <a:off x="3335316" y="6083300"/>
            <a:ext cx="2473384" cy="538507"/>
          </a:xfrm>
        </p:spPr>
        <p:txBody>
          <a:bodyPr anchor="b"/>
          <a:lstStyle>
            <a:lvl1pPr>
              <a:lnSpc>
                <a:spcPct val="110000"/>
              </a:lnSpc>
              <a:spcBef>
                <a:spcPts val="0"/>
              </a:spcBef>
              <a:defRPr sz="1200">
                <a:solidFill>
                  <a:schemeClr val="tx1"/>
                </a:solidFill>
              </a:defRPr>
            </a:lvl1pPr>
            <a:lvl2pPr marL="127990" indent="-127990">
              <a:lnSpc>
                <a:spcPct val="110000"/>
              </a:lnSpc>
              <a:spcBef>
                <a:spcPts val="0"/>
              </a:spcBef>
              <a:defRPr sz="1200">
                <a:solidFill>
                  <a:schemeClr val="tx1"/>
                </a:solidFill>
              </a:defRPr>
            </a:lvl2pPr>
            <a:lvl3pPr marL="255981" indent="-127990">
              <a:lnSpc>
                <a:spcPct val="110000"/>
              </a:lnSpc>
              <a:spcBef>
                <a:spcPts val="0"/>
              </a:spcBef>
              <a:defRPr sz="1200">
                <a:solidFill>
                  <a:schemeClr val="tx1"/>
                </a:solidFill>
              </a:defRPr>
            </a:lvl3pPr>
            <a:lvl4pPr marL="383971" indent="-127990">
              <a:lnSpc>
                <a:spcPct val="110000"/>
              </a:lnSpc>
              <a:spcBef>
                <a:spcPts val="0"/>
              </a:spcBef>
              <a:defRPr sz="12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itle 1">
            <a:extLst>
              <a:ext uri="{FF2B5EF4-FFF2-40B4-BE49-F238E27FC236}">
                <a16:creationId xmlns:a16="http://schemas.microsoft.com/office/drawing/2014/main" id="{B8FFB679-F0FF-1DD1-8243-9D4ADEF3889F}"/>
              </a:ext>
            </a:extLst>
          </p:cNvPr>
          <p:cNvSpPr>
            <a:spLocks noGrp="1"/>
          </p:cNvSpPr>
          <p:nvPr>
            <p:ph type="title"/>
          </p:nvPr>
        </p:nvSpPr>
        <p:spPr>
          <a:xfrm>
            <a:off x="287963" y="155575"/>
            <a:ext cx="5049878" cy="3654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350541299"/>
      </p:ext>
    </p:extLst>
  </p:cSld>
  <p:clrMapOvr>
    <a:masterClrMapping/>
  </p:clrMapOvr>
  <p:transition spd="med"/>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E4F73B63-FCC7-DAFC-5E97-E0D29B2DBF2C}"/>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8" name="Title 1">
            <a:extLst>
              <a:ext uri="{FF2B5EF4-FFF2-40B4-BE49-F238E27FC236}">
                <a16:creationId xmlns:a16="http://schemas.microsoft.com/office/drawing/2014/main" id="{31EEBBCD-6628-78CD-1209-20B2834A647D}"/>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250325417"/>
      </p:ext>
    </p:extLst>
  </p:cSld>
  <p:clrMapOvr>
    <a:masterClrMapping/>
  </p:clrMapOvr>
  <p:transition spd="med"/>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ver, plain, label">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287963" y="6239574"/>
            <a:ext cx="5518504" cy="381000"/>
          </a:xfrm>
        </p:spPr>
        <p:txBody>
          <a:bodyPr anchor="b"/>
          <a:lstStyle>
            <a:lvl1pPr>
              <a:lnSpc>
                <a:spcPct val="110000"/>
              </a:lnSpc>
              <a:spcBef>
                <a:spcPts val="0"/>
              </a:spcBef>
              <a:defRPr sz="1400">
                <a:solidFill>
                  <a:schemeClr val="tx1"/>
                </a:solidFill>
              </a:defRPr>
            </a:lvl1pPr>
          </a:lstStyle>
          <a:p>
            <a:pPr lvl="0"/>
            <a:r>
              <a:rPr lang="en-GB"/>
              <a:t>Click to edit Master text styles</a:t>
            </a:r>
          </a:p>
        </p:txBody>
      </p:sp>
      <p:pic>
        <p:nvPicPr>
          <p:cNvPr id="4" name="Picture 3" descr="IBM 8-bar logo">
            <a:extLst>
              <a:ext uri="{FF2B5EF4-FFF2-40B4-BE49-F238E27FC236}">
                <a16:creationId xmlns:a16="http://schemas.microsoft.com/office/drawing/2014/main" id="{81A5AEF9-6465-6773-9724-1305F8245375}"/>
              </a:ext>
            </a:extLst>
          </p:cNvPr>
          <p:cNvPicPr>
            <a:picLocks noChangeAspect="1"/>
          </p:cNvPicPr>
          <p:nvPr userDrawn="1"/>
        </p:nvPicPr>
        <p:blipFill>
          <a:blip r:embed="rId2"/>
          <a:stretch>
            <a:fillRect/>
          </a:stretch>
        </p:blipFill>
        <p:spPr>
          <a:xfrm>
            <a:off x="11185445" y="6288882"/>
            <a:ext cx="769062" cy="286200"/>
          </a:xfrm>
          <a:prstGeom prst="rect">
            <a:avLst/>
          </a:prstGeom>
        </p:spPr>
      </p:pic>
      <p:sp>
        <p:nvSpPr>
          <p:cNvPr id="10" name="Title 1">
            <a:extLst>
              <a:ext uri="{FF2B5EF4-FFF2-40B4-BE49-F238E27FC236}">
                <a16:creationId xmlns:a16="http://schemas.microsoft.com/office/drawing/2014/main" id="{D0F40089-D6C5-B905-B7FE-24BFF3580F12}"/>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4185524382"/>
      </p:ext>
    </p:extLst>
  </p:cSld>
  <p:clrMapOvr>
    <a:masterClrMapping/>
  </p:clrMapOvr>
  <p:transition spd="med"/>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6380919" y="285750"/>
            <a:ext cx="5520847" cy="6289332"/>
          </a:xfrm>
          <a:solidFill>
            <a:srgbClr val="E0E0E0"/>
          </a:solidFill>
        </p:spPr>
        <p:txBody>
          <a:bodyPr anchor="ctr"/>
          <a:lstStyle>
            <a:lvl1pPr algn="ctr">
              <a:defRPr>
                <a:solidFill>
                  <a:schemeClr val="accent5"/>
                </a:solidFill>
              </a:defRPr>
            </a:lvl1pPr>
          </a:lstStyle>
          <a:p>
            <a:r>
              <a:rPr lang="en-US" dirty="0"/>
              <a:t>Place imagery here</a:t>
            </a:r>
          </a:p>
        </p:txBody>
      </p:sp>
      <p:pic>
        <p:nvPicPr>
          <p:cNvPr id="3" name="Picture 2" descr="IBM 8-bar logo">
            <a:extLst>
              <a:ext uri="{FF2B5EF4-FFF2-40B4-BE49-F238E27FC236}">
                <a16:creationId xmlns:a16="http://schemas.microsoft.com/office/drawing/2014/main" id="{5C99EA1F-50F2-8D44-9784-4C9D55555354}"/>
              </a:ext>
            </a:extLst>
          </p:cNvPr>
          <p:cNvPicPr>
            <a:picLocks noChangeAspect="1"/>
          </p:cNvPicPr>
          <p:nvPr userDrawn="1"/>
        </p:nvPicPr>
        <p:blipFill>
          <a:blip r:embed="rId2"/>
          <a:stretch>
            <a:fillRect/>
          </a:stretch>
        </p:blipFill>
        <p:spPr>
          <a:xfrm>
            <a:off x="290006" y="6288882"/>
            <a:ext cx="769062" cy="286200"/>
          </a:xfrm>
          <a:prstGeom prst="rect">
            <a:avLst/>
          </a:prstGeom>
        </p:spPr>
      </p:pic>
      <p:sp>
        <p:nvSpPr>
          <p:cNvPr id="6" name="Title 1">
            <a:extLst>
              <a:ext uri="{FF2B5EF4-FFF2-40B4-BE49-F238E27FC236}">
                <a16:creationId xmlns:a16="http://schemas.microsoft.com/office/drawing/2014/main" id="{EC22CE22-4A72-C394-2534-3F9CEE594205}"/>
              </a:ext>
            </a:extLst>
          </p:cNvPr>
          <p:cNvSpPr>
            <a:spLocks noGrp="1"/>
          </p:cNvSpPr>
          <p:nvPr>
            <p:ph type="title"/>
          </p:nvPr>
        </p:nvSpPr>
        <p:spPr>
          <a:xfrm>
            <a:off x="287963" y="155575"/>
            <a:ext cx="5049878" cy="5178425"/>
          </a:xfrm>
        </p:spPr>
        <p:txBody>
          <a:bodyPr/>
          <a:lstStyle>
            <a:lvl1pPr>
              <a:lnSpc>
                <a:spcPct val="100000"/>
              </a:lnSpc>
              <a:defRPr sz="41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1506354"/>
      </p:ext>
    </p:extLst>
  </p:cSld>
  <p:clrMapOvr>
    <a:masterClrMapping/>
  </p:clrMapOvr>
  <p:transition spd="med"/>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Cover, imagery, half, label">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287963" y="288036"/>
            <a:ext cx="5049180" cy="285750"/>
          </a:xfrm>
        </p:spPr>
        <p:txBody>
          <a:bodyPr/>
          <a:lstStyle>
            <a:lvl1pPr>
              <a:spcBef>
                <a:spcPts val="0"/>
              </a:spcBef>
              <a:defRPr sz="1400">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GB"/>
              <a:t>Click to edit Master text styles</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287963" y="756000"/>
            <a:ext cx="5049180" cy="4573588"/>
          </a:xfrm>
        </p:spPr>
        <p:txBody>
          <a:bodyPr/>
          <a:lstStyle>
            <a:lvl1pPr>
              <a:lnSpc>
                <a:spcPct val="100000"/>
              </a:lnSpc>
              <a:defRPr sz="4199">
                <a:solidFill>
                  <a:schemeClr val="tx2"/>
                </a:solidFill>
              </a:defRPr>
            </a:lvl1pPr>
          </a:lstStyle>
          <a:p>
            <a:r>
              <a:rPr lang="en-GB"/>
              <a:t>Click to edit Master title style</a:t>
            </a:r>
            <a:endParaRPr lang="en-US" dirty="0"/>
          </a:p>
        </p:txBody>
      </p:sp>
      <p:pic>
        <p:nvPicPr>
          <p:cNvPr id="3" name="Picture 2" descr="IBM 8-bar logo">
            <a:extLst>
              <a:ext uri="{FF2B5EF4-FFF2-40B4-BE49-F238E27FC236}">
                <a16:creationId xmlns:a16="http://schemas.microsoft.com/office/drawing/2014/main" id="{0A3BE97F-BB78-DA67-3A9B-B2FBFA0DFC6D}"/>
              </a:ext>
            </a:extLst>
          </p:cNvPr>
          <p:cNvPicPr>
            <a:picLocks noChangeAspect="1"/>
          </p:cNvPicPr>
          <p:nvPr userDrawn="1"/>
        </p:nvPicPr>
        <p:blipFill>
          <a:blip r:embed="rId2"/>
          <a:stretch>
            <a:fillRect/>
          </a:stretch>
        </p:blipFill>
        <p:spPr>
          <a:xfrm>
            <a:off x="290006" y="6288882"/>
            <a:ext cx="769062" cy="286200"/>
          </a:xfrm>
          <a:prstGeom prst="rect">
            <a:avLst/>
          </a:prstGeom>
        </p:spPr>
      </p:pic>
      <p:sp>
        <p:nvSpPr>
          <p:cNvPr id="6" name="Picture Placeholder 6" descr="Place imagery here">
            <a:extLst>
              <a:ext uri="{FF2B5EF4-FFF2-40B4-BE49-F238E27FC236}">
                <a16:creationId xmlns:a16="http://schemas.microsoft.com/office/drawing/2014/main" id="{54AE768F-E6B1-F789-5E61-E59B3DBA779A}"/>
              </a:ext>
            </a:extLst>
          </p:cNvPr>
          <p:cNvSpPr>
            <a:spLocks noGrp="1"/>
          </p:cNvSpPr>
          <p:nvPr>
            <p:ph type="pic" sz="quarter" idx="12" hasCustomPrompt="1"/>
          </p:nvPr>
        </p:nvSpPr>
        <p:spPr>
          <a:xfrm>
            <a:off x="6380919" y="284957"/>
            <a:ext cx="5520847" cy="6290125"/>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4030318222"/>
      </p:ext>
    </p:extLst>
  </p:cSld>
  <p:clrMapOvr>
    <a:masterClrMapping/>
  </p:clrMapOvr>
  <p:transition spd="med"/>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2470717" cy="2105025"/>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6382506" y="287338"/>
            <a:ext cx="2476178" cy="5808659"/>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9430110" y="287337"/>
            <a:ext cx="2470622" cy="5810250"/>
          </a:xfrm>
        </p:spPr>
        <p:txBody>
          <a:bodyPr/>
          <a:lstStyle>
            <a:lvl1pPr defTabSz="580528">
              <a:spcBef>
                <a:spcPts val="0"/>
              </a:spcBef>
              <a:defRPr>
                <a:solidFill>
                  <a:schemeClr val="tx1"/>
                </a:solidFill>
              </a:defRPr>
            </a:lvl1pPr>
            <a:lvl2pPr defTabSz="580528">
              <a:spcBef>
                <a:spcPts val="0"/>
              </a:spcBef>
              <a:defRPr>
                <a:solidFill>
                  <a:schemeClr val="tx1"/>
                </a:solidFill>
              </a:defRPr>
            </a:lvl2pPr>
            <a:lvl3pPr defTabSz="580528">
              <a:spcBef>
                <a:spcPts val="0"/>
              </a:spcBef>
              <a:defRPr>
                <a:solidFill>
                  <a:schemeClr val="tx1"/>
                </a:solidFill>
              </a:defRPr>
            </a:lvl3pPr>
            <a:lvl4pPr defTabSz="580528">
              <a:spcBef>
                <a:spcPts val="0"/>
              </a:spcBef>
              <a:defRPr>
                <a:solidFill>
                  <a:schemeClr val="tx1"/>
                </a:solidFill>
              </a:defRPr>
            </a:lvl4pPr>
            <a:lvl5pPr defTabSz="580528">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287963" y="6408000"/>
            <a:ext cx="2477765" cy="190500"/>
          </a:xfrm>
        </p:spPr>
        <p:txBody>
          <a:bodyPr/>
          <a:lstStyle/>
          <a:p>
            <a:endParaRPr lang="en-US" dirty="0"/>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17577032"/>
      </p:ext>
    </p:extLst>
  </p:cSld>
  <p:clrMapOvr>
    <a:masterClrMapping/>
  </p:clrMapOvr>
  <p:transition spd="med"/>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5517527" cy="1331913"/>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42F412B5-726F-373A-86F7-2FBA60F14014}"/>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6E2B1415-A9D9-645B-4DF0-7D16976DF72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078349337"/>
      </p:ext>
    </p:extLst>
  </p:cSld>
  <p:clrMapOvr>
    <a:masterClrMapping/>
  </p:clrMapOvr>
  <p:transition spd="med"/>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287963" y="154800"/>
            <a:ext cx="8569797" cy="4416425"/>
          </a:xfrm>
        </p:spPr>
        <p:txBody>
          <a:bodyPr/>
          <a:lstStyle>
            <a:lvl1pPr>
              <a:defRPr sz="8398" b="0" i="0">
                <a:solidFill>
                  <a:schemeClr val="tx2"/>
                </a:solidFill>
                <a:latin typeface="IBM Plex Sans ExtLt" panose="020B0303050203000203" pitchFamily="34" charset="0"/>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B98A3D4B-A3E1-0D38-F80E-1D86FCFA4DAE}"/>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3CF46425-C9F2-46CE-AAEE-89D8A19E0F2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345195983"/>
      </p:ext>
    </p:extLst>
  </p:cSld>
  <p:clrMapOvr>
    <a:masterClrMapping/>
  </p:clrMapOvr>
  <p:transition spd="med"/>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287963" y="192024"/>
            <a:ext cx="4953942" cy="2104835"/>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6389168" y="192024"/>
            <a:ext cx="5520318" cy="4389247"/>
          </a:xfrm>
        </p:spPr>
        <p:txBody>
          <a:bodyPr/>
          <a:lstStyle>
            <a:lvl1pPr>
              <a:lnSpc>
                <a:spcPct val="100000"/>
              </a:lnSpc>
              <a:spcBef>
                <a:spcPts val="0"/>
              </a:spcBef>
              <a:defRPr sz="3399">
                <a:solidFill>
                  <a:schemeClr val="tx2"/>
                </a:solidFill>
              </a:defRPr>
            </a:lvl1pPr>
            <a:lvl2pPr marL="292549" indent="-292549">
              <a:lnSpc>
                <a:spcPct val="100000"/>
              </a:lnSpc>
              <a:spcBef>
                <a:spcPts val="0"/>
              </a:spcBef>
              <a:defRPr sz="3399">
                <a:solidFill>
                  <a:schemeClr val="tx2"/>
                </a:solidFill>
              </a:defRPr>
            </a:lvl2pPr>
            <a:lvl3pPr marL="548530" indent="-292549">
              <a:lnSpc>
                <a:spcPct val="100000"/>
              </a:lnSpc>
              <a:spcBef>
                <a:spcPts val="0"/>
              </a:spcBef>
              <a:defRPr sz="3399">
                <a:solidFill>
                  <a:schemeClr val="tx2"/>
                </a:solidFill>
              </a:defRPr>
            </a:lvl3pPr>
            <a:lvl4pPr marL="877648">
              <a:lnSpc>
                <a:spcPct val="100000"/>
              </a:lnSpc>
              <a:spcBef>
                <a:spcPts val="0"/>
              </a:spcBef>
              <a:defRPr sz="3399">
                <a:solidFill>
                  <a:schemeClr val="tx2"/>
                </a:solidFill>
              </a:defRPr>
            </a:lvl4pPr>
            <a:lvl5pPr>
              <a:lnSpc>
                <a:spcPct val="100000"/>
              </a:lnSpc>
              <a:spcBef>
                <a:spcPts val="0"/>
              </a:spcBef>
              <a:defRPr sz="3199"/>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20FC8337-4A61-6950-CEE5-DDB270D10746}"/>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F8F57643-D39B-662E-5D14-6D9BFA200F3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43848469"/>
      </p:ext>
    </p:extLst>
  </p:cSld>
  <p:clrMapOvr>
    <a:masterClrMapping/>
  </p:clrMapOvr>
  <p:transition spd="med"/>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949EB6B2-A4A6-F162-D0FE-417694FC70FD}"/>
              </a:ext>
            </a:extLst>
          </p:cNvPr>
          <p:cNvSpPr>
            <a:spLocks noGrp="1"/>
          </p:cNvSpPr>
          <p:nvPr>
            <p:ph type="ftr" sz="quarter" idx="18"/>
          </p:nvPr>
        </p:nvSpPr>
        <p:spPr>
          <a:xfrm>
            <a:off x="287963" y="6408000"/>
            <a:ext cx="2471416" cy="190500"/>
          </a:xfrm>
        </p:spPr>
        <p:txBody>
          <a:bodyPr/>
          <a:lstStyle/>
          <a:p>
            <a:endParaRPr lang="en-US" dirty="0"/>
          </a:p>
        </p:txBody>
      </p:sp>
      <p:sp>
        <p:nvSpPr>
          <p:cNvPr id="6" name="Slide Number">
            <a:extLst>
              <a:ext uri="{FF2B5EF4-FFF2-40B4-BE49-F238E27FC236}">
                <a16:creationId xmlns:a16="http://schemas.microsoft.com/office/drawing/2014/main" id="{4DAC6A96-E5C9-E8BD-2383-92616744093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9" name="Text Placeholder 8">
            <a:extLst>
              <a:ext uri="{FF2B5EF4-FFF2-40B4-BE49-F238E27FC236}">
                <a16:creationId xmlns:a16="http://schemas.microsoft.com/office/drawing/2014/main" id="{E0CC16BE-B09A-0C84-8A0B-5FE3F85FB19B}"/>
              </a:ext>
            </a:extLst>
          </p:cNvPr>
          <p:cNvSpPr>
            <a:spLocks noGrp="1"/>
          </p:cNvSpPr>
          <p:nvPr>
            <p:ph type="body" sz="quarter" idx="19"/>
          </p:nvPr>
        </p:nvSpPr>
        <p:spPr>
          <a:xfrm>
            <a:off x="287963" y="154800"/>
            <a:ext cx="7323771" cy="5178133"/>
          </a:xfrm>
        </p:spPr>
        <p:txBody>
          <a:bodyPr/>
          <a:lstStyle>
            <a:lvl1pPr>
              <a:lnSpc>
                <a:spcPct val="100000"/>
              </a:lnSpc>
              <a:defRPr sz="4199"/>
            </a:lvl1pPr>
          </a:lstStyle>
          <a:p>
            <a:pPr lvl="0"/>
            <a:r>
              <a:rPr lang="en-GB"/>
              <a:t>Click to edit Master text styles</a:t>
            </a:r>
          </a:p>
        </p:txBody>
      </p:sp>
    </p:spTree>
    <p:extLst>
      <p:ext uri="{BB962C8B-B14F-4D97-AF65-F5344CB8AC3E}">
        <p14:creationId xmlns:p14="http://schemas.microsoft.com/office/powerpoint/2010/main" val="3614981061"/>
      </p:ext>
    </p:extLst>
  </p:cSld>
  <p:clrMapOvr>
    <a:masterClrMapping/>
  </p:clrMapOvr>
  <p:transition spd="med"/>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287963" y="288036"/>
            <a:ext cx="3811091" cy="3521964"/>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287962" y="4814111"/>
            <a:ext cx="5524575" cy="1676533"/>
          </a:xfrm>
        </p:spPr>
        <p:txBody>
          <a:bodyPr anchor="b"/>
          <a:lstStyle>
            <a:lvl1pPr>
              <a:lnSpc>
                <a:spcPct val="90000"/>
              </a:lnSpc>
              <a:spcBef>
                <a:spcPts val="0"/>
              </a:spcBef>
              <a:defRPr sz="12597" b="0" i="0">
                <a:solidFill>
                  <a:schemeClr val="accent1"/>
                </a:solidFill>
                <a:latin typeface="IBM Plex Sans ExtLt" panose="020B0303050203000203" pitchFamily="34" charset="0"/>
              </a:defRPr>
            </a:lvl1pPr>
          </a:lstStyle>
          <a:p>
            <a:r>
              <a:rPr lang="en-US" dirty="0"/>
              <a:t>↗︎00M</a:t>
            </a:r>
          </a:p>
        </p:txBody>
      </p:sp>
      <p:cxnSp>
        <p:nvCxnSpPr>
          <p:cNvPr id="9" name="Straight Connector 8" descr="Vertical column divider">
            <a:extLst>
              <a:ext uri="{FF2B5EF4-FFF2-40B4-BE49-F238E27FC236}">
                <a16:creationId xmlns:a16="http://schemas.microsoft.com/office/drawing/2014/main" id="{1C44518A-7FBB-67DA-E35B-8BC0AAFC6062}"/>
              </a:ext>
            </a:extLst>
          </p:cNvPr>
          <p:cNvCxnSpPr>
            <a:cxnSpLocks/>
          </p:cNvCxnSpPr>
          <p:nvPr userDrawn="1"/>
        </p:nvCxnSpPr>
        <p:spPr bwMode="auto">
          <a:xfrm>
            <a:off x="6096000" y="284956"/>
            <a:ext cx="0" cy="5812631"/>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6389168" y="288036"/>
            <a:ext cx="3809504" cy="3521964"/>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6389168" y="4814111"/>
            <a:ext cx="5523781" cy="1677147"/>
          </a:xfrm>
        </p:spPr>
        <p:txBody>
          <a:bodyPr anchor="b"/>
          <a:lstStyle>
            <a:lvl1pPr>
              <a:lnSpc>
                <a:spcPct val="90000"/>
              </a:lnSpc>
              <a:spcBef>
                <a:spcPts val="0"/>
              </a:spcBef>
              <a:defRPr sz="12597" b="0" i="0">
                <a:solidFill>
                  <a:schemeClr val="accent1"/>
                </a:solidFill>
                <a:latin typeface="IBM Plex Sans ExtLt" panose="020B0303050203000203" pitchFamily="34" charset="0"/>
              </a:defRPr>
            </a:lvl1pPr>
          </a:lstStyle>
          <a:p>
            <a:r>
              <a:rPr lang="en-US" dirty="0"/>
              <a:t>+00%</a:t>
            </a:r>
          </a:p>
        </p:txBody>
      </p:sp>
      <p:sp>
        <p:nvSpPr>
          <p:cNvPr id="2" name="Footer Placeholder 3">
            <a:extLst>
              <a:ext uri="{FF2B5EF4-FFF2-40B4-BE49-F238E27FC236}">
                <a16:creationId xmlns:a16="http://schemas.microsoft.com/office/drawing/2014/main" id="{21A64AF3-E67B-E80B-A5D3-6B3533C87F91}"/>
              </a:ext>
            </a:extLst>
          </p:cNvPr>
          <p:cNvSpPr>
            <a:spLocks noGrp="1"/>
          </p:cNvSpPr>
          <p:nvPr>
            <p:ph type="ftr" sz="quarter" idx="18"/>
          </p:nvPr>
        </p:nvSpPr>
        <p:spPr>
          <a:xfrm>
            <a:off x="287963" y="6408000"/>
            <a:ext cx="2477765" cy="190500"/>
          </a:xfrm>
        </p:spPr>
        <p:txBody>
          <a:bodyPr/>
          <a:lstStyle/>
          <a:p>
            <a:endParaRPr lang="en-US" dirty="0"/>
          </a:p>
        </p:txBody>
      </p:sp>
      <p:sp>
        <p:nvSpPr>
          <p:cNvPr id="5" name="Slide Number">
            <a:extLst>
              <a:ext uri="{FF2B5EF4-FFF2-40B4-BE49-F238E27FC236}">
                <a16:creationId xmlns:a16="http://schemas.microsoft.com/office/drawing/2014/main" id="{28C4F134-9B5D-407C-F525-B2FC25B7B5CD}"/>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976116129"/>
      </p:ext>
    </p:extLst>
  </p:cSld>
  <p:clrMapOvr>
    <a:masterClrMapping/>
  </p:clrMapOvr>
  <p:transition spd="med"/>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6423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192600"/>
            <a:ext cx="2475384" cy="953956"/>
          </a:xfrm>
        </p:spPr>
        <p:txBody>
          <a:bodyPr/>
          <a:lstStyle>
            <a:lvl1pPr>
              <a:lnSpc>
                <a:spcPct val="90000"/>
              </a:lnSpc>
              <a:defRPr sz="6599">
                <a:solidFill>
                  <a:schemeClr val="accent1"/>
                </a:solidFill>
              </a:defRPr>
            </a:lvl1pPr>
            <a:lvl2pPr marL="0" indent="0">
              <a:buNone/>
              <a:defRPr/>
            </a:lvl2pPr>
          </a:lstStyle>
          <a:p>
            <a:pPr lvl="0"/>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3333316" y="1166533"/>
            <a:ext cx="2475384"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389168" y="192600"/>
            <a:ext cx="2474590" cy="953294"/>
          </a:xfrm>
        </p:spPr>
        <p:txBody>
          <a:bodyPr/>
          <a:lstStyle>
            <a:lvl1pPr>
              <a:lnSpc>
                <a:spcPct val="90000"/>
              </a:lnSpc>
              <a:defRPr sz="6599">
                <a:solidFill>
                  <a:schemeClr val="accent1"/>
                </a:solidFill>
              </a:defRPr>
            </a:lvl1pPr>
          </a:lstStyle>
          <a:p>
            <a:pPr lvl="0"/>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9168" y="1167327"/>
            <a:ext cx="2476178"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9428523" y="192600"/>
            <a:ext cx="2474590" cy="951707"/>
          </a:xfrm>
        </p:spPr>
        <p:txBody>
          <a:bodyPr/>
          <a:lstStyle>
            <a:lvl1pPr>
              <a:lnSpc>
                <a:spcPct val="90000"/>
              </a:lnSpc>
              <a:defRPr sz="6599">
                <a:solidFill>
                  <a:schemeClr val="accent1"/>
                </a:solidFill>
              </a:defRPr>
            </a:lvl1pPr>
          </a:lstStyle>
          <a:p>
            <a:pPr lvl="0"/>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9428522" y="1166533"/>
            <a:ext cx="2476178" cy="493105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4904" y="6029325"/>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C856FFD0-F317-D3D7-DE9D-AA1F4AB27EEB}"/>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899D670E-69CE-BB86-FB88-291343BDEE2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616961430"/>
      </p:ext>
    </p:extLst>
  </p:cSld>
  <p:clrMapOvr>
    <a:masterClrMapping/>
  </p:clrMapOvr>
  <p:transition spd="med"/>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3333316" y="3297238"/>
            <a:ext cx="5522257" cy="2670048"/>
          </a:xfrm>
        </p:spPr>
        <p:txBody>
          <a:bodyPr/>
          <a:lstStyle>
            <a:lvl1pPr>
              <a:lnSpc>
                <a:spcPct val="100000"/>
              </a:lnSpc>
              <a:spcBef>
                <a:spcPts val="0"/>
              </a:spcBef>
              <a:defRPr sz="4199">
                <a:solidFill>
                  <a:schemeClr val="tx1"/>
                </a:solidFill>
              </a:defRPr>
            </a:lvl1pPr>
            <a:lvl2pPr marL="393113" indent="-393113">
              <a:lnSpc>
                <a:spcPct val="100000"/>
              </a:lnSpc>
              <a:spcBef>
                <a:spcPts val="0"/>
              </a:spcBef>
              <a:defRPr sz="4199">
                <a:solidFill>
                  <a:schemeClr val="tx1"/>
                </a:solidFill>
              </a:defRPr>
            </a:lvl2pPr>
            <a:lvl3pPr marL="749658" indent="-393113">
              <a:lnSpc>
                <a:spcPct val="100000"/>
              </a:lnSpc>
              <a:spcBef>
                <a:spcPts val="0"/>
              </a:spcBef>
              <a:defRPr sz="4199">
                <a:solidFill>
                  <a:schemeClr val="tx1"/>
                </a:solidFill>
              </a:defRPr>
            </a:lvl3pPr>
            <a:lvl4pPr marL="1142771" indent="-393113">
              <a:lnSpc>
                <a:spcPct val="100000"/>
              </a:lnSpc>
              <a:spcBef>
                <a:spcPts val="0"/>
              </a:spcBef>
              <a:defRPr sz="41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287963" y="154800"/>
            <a:ext cx="2474590" cy="2667793"/>
          </a:xfrm>
        </p:spPr>
        <p:txBody>
          <a:bodyPr/>
          <a:lstStyle>
            <a:lvl1pPr>
              <a:lnSpc>
                <a:spcPct val="100000"/>
              </a:lnSpc>
              <a:defRPr sz="4199">
                <a:solidFill>
                  <a:schemeClr val="accent1"/>
                </a:solidFill>
              </a:defRPr>
            </a:lvl1pPr>
          </a:lstStyle>
          <a:p>
            <a:r>
              <a:rPr lang="en-US" dirty="0"/>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3333316" y="154800"/>
            <a:ext cx="5523781" cy="2667794"/>
          </a:xfrm>
        </p:spPr>
        <p:txBody>
          <a:bodyPr/>
          <a:lstStyle>
            <a:lvl1pPr>
              <a:lnSpc>
                <a:spcPct val="100000"/>
              </a:lnSpc>
              <a:spcBef>
                <a:spcPts val="0"/>
              </a:spcBef>
              <a:defRPr sz="4199">
                <a:solidFill>
                  <a:schemeClr val="tx1"/>
                </a:solidFill>
              </a:defRPr>
            </a:lvl1pPr>
            <a:lvl2pPr marL="393113" indent="-393113">
              <a:lnSpc>
                <a:spcPct val="100000"/>
              </a:lnSpc>
              <a:spcBef>
                <a:spcPts val="0"/>
              </a:spcBef>
              <a:defRPr sz="4199">
                <a:solidFill>
                  <a:schemeClr val="tx1"/>
                </a:solidFill>
              </a:defRPr>
            </a:lvl2pPr>
            <a:lvl3pPr marL="749658" indent="-393113">
              <a:lnSpc>
                <a:spcPct val="100000"/>
              </a:lnSpc>
              <a:spcBef>
                <a:spcPts val="0"/>
              </a:spcBef>
              <a:defRPr sz="4199">
                <a:solidFill>
                  <a:schemeClr val="tx1"/>
                </a:solidFill>
              </a:defRPr>
            </a:lvl3pPr>
            <a:lvl4pPr marL="1142771" indent="-393113">
              <a:lnSpc>
                <a:spcPct val="100000"/>
              </a:lnSpc>
              <a:spcBef>
                <a:spcPts val="0"/>
              </a:spcBef>
              <a:defRPr sz="4199">
                <a:solidFill>
                  <a:schemeClr val="tx1"/>
                </a:solidFill>
              </a:defRPr>
            </a:lvl4pPr>
            <a:lvl5pPr>
              <a:lnSpc>
                <a:spcPct val="100000"/>
              </a:lnSpc>
              <a:spcBef>
                <a:spcPts val="0"/>
              </a:spcBef>
              <a:defRPr sz="4299">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0" name="Straight Connector 9" descr="Horizontal row divider">
            <a:extLst>
              <a:ext uri="{FF2B5EF4-FFF2-40B4-BE49-F238E27FC236}">
                <a16:creationId xmlns:a16="http://schemas.microsoft.com/office/drawing/2014/main" id="{3D81813D-DA09-FCA0-D570-1E2D428C59E9}"/>
              </a:ext>
            </a:extLst>
          </p:cNvPr>
          <p:cNvCxnSpPr>
            <a:cxnSpLocks/>
          </p:cNvCxnSpPr>
          <p:nvPr userDrawn="1"/>
        </p:nvCxnSpPr>
        <p:spPr bwMode="auto">
          <a:xfrm>
            <a:off x="288887" y="3048866"/>
            <a:ext cx="1161581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287962" y="3297238"/>
            <a:ext cx="2473130" cy="2670048"/>
          </a:xfrm>
        </p:spPr>
        <p:txBody>
          <a:bodyPr/>
          <a:lstStyle>
            <a:lvl1pPr>
              <a:lnSpc>
                <a:spcPct val="100000"/>
              </a:lnSpc>
              <a:defRPr sz="4199">
                <a:solidFill>
                  <a:schemeClr val="accent1"/>
                </a:solidFill>
              </a:defRPr>
            </a:lvl1pPr>
            <a:lvl2pPr>
              <a:lnSpc>
                <a:spcPct val="100000"/>
              </a:lnSpc>
              <a:defRPr sz="4299">
                <a:solidFill>
                  <a:schemeClr val="accent1"/>
                </a:solidFill>
              </a:defRPr>
            </a:lvl2pPr>
            <a:lvl3pPr>
              <a:lnSpc>
                <a:spcPct val="100000"/>
              </a:lnSpc>
              <a:defRPr sz="4299">
                <a:solidFill>
                  <a:schemeClr val="accent1"/>
                </a:solidFill>
              </a:defRPr>
            </a:lvl3pPr>
            <a:lvl4pPr>
              <a:lnSpc>
                <a:spcPct val="100000"/>
              </a:lnSpc>
              <a:defRPr sz="4299">
                <a:solidFill>
                  <a:schemeClr val="accent1"/>
                </a:solidFill>
              </a:defRPr>
            </a:lvl4pPr>
            <a:lvl5pPr>
              <a:lnSpc>
                <a:spcPct val="100000"/>
              </a:lnSpc>
              <a:defRPr sz="4299">
                <a:solidFill>
                  <a:schemeClr val="accent1"/>
                </a:solidFill>
              </a:defRPr>
            </a:lvl5pPr>
          </a:lstStyle>
          <a:p>
            <a:pPr lvl="0"/>
            <a:r>
              <a:rPr lang="en-US" dirty="0"/>
              <a:t>+000M</a:t>
            </a:r>
          </a:p>
        </p:txBody>
      </p:sp>
      <p:sp>
        <p:nvSpPr>
          <p:cNvPr id="4" name="Footer Placeholder 3">
            <a:extLst>
              <a:ext uri="{FF2B5EF4-FFF2-40B4-BE49-F238E27FC236}">
                <a16:creationId xmlns:a16="http://schemas.microsoft.com/office/drawing/2014/main" id="{7B9ABB71-218D-3F6E-E3F7-5348FD395D22}"/>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B77BD92D-3A6C-2396-61D4-51D7CC5B1C0A}"/>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967877419"/>
      </p:ext>
    </p:extLst>
  </p:cSld>
  <p:clrMapOvr>
    <a:masterClrMapping/>
  </p:clrMapOvr>
  <p:transition spd="med"/>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287999" y="288036"/>
            <a:ext cx="2474590" cy="16423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3333316" y="192024"/>
            <a:ext cx="2475384" cy="1429544"/>
          </a:xfrm>
        </p:spPr>
        <p:txBody>
          <a:bodyPr/>
          <a:lstStyle>
            <a:lvl1pPr>
              <a:lnSpc>
                <a:spcPct val="90000"/>
              </a:lnSpc>
              <a:defRPr sz="6599">
                <a:solidFill>
                  <a:schemeClr val="accent1"/>
                </a:solidFill>
              </a:defRPr>
            </a:lvl1pPr>
            <a:lvl2pPr marL="0" indent="0">
              <a:buNone/>
              <a:defRPr/>
            </a:lvl2pPr>
          </a:lstStyle>
          <a:p>
            <a:r>
              <a:rPr lang="en-US" dirty="0"/>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380919" y="286449"/>
            <a:ext cx="3809504" cy="1429544"/>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7" name="Straight Connector 16" descr="Horizontal row divider">
            <a:extLst>
              <a:ext uri="{FF2B5EF4-FFF2-40B4-BE49-F238E27FC236}">
                <a16:creationId xmlns:a16="http://schemas.microsoft.com/office/drawing/2014/main" id="{1103109C-6DA9-8F27-B4B1-EE276442E489}"/>
              </a:ext>
            </a:extLst>
          </p:cNvPr>
          <p:cNvCxnSpPr/>
          <p:nvPr userDrawn="1"/>
        </p:nvCxnSpPr>
        <p:spPr bwMode="auto">
          <a:xfrm>
            <a:off x="3333316" y="2287588"/>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3333316" y="2478911"/>
            <a:ext cx="2475384" cy="1428753"/>
          </a:xfrm>
        </p:spPr>
        <p:txBody>
          <a:bodyPr/>
          <a:lstStyle>
            <a:lvl1pPr>
              <a:lnSpc>
                <a:spcPct val="90000"/>
              </a:lnSpc>
              <a:defRPr sz="6599">
                <a:solidFill>
                  <a:schemeClr val="accent1"/>
                </a:solidFill>
              </a:defRPr>
            </a:lvl1pPr>
          </a:lstStyle>
          <a:p>
            <a:r>
              <a:rPr lang="en-US" dirty="0"/>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6380919" y="2562985"/>
            <a:ext cx="3809504" cy="142875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5" name="Straight Connector 14" descr="Horizontal row divider">
            <a:extLst>
              <a:ext uri="{FF2B5EF4-FFF2-40B4-BE49-F238E27FC236}">
                <a16:creationId xmlns:a16="http://schemas.microsoft.com/office/drawing/2014/main" id="{687931BB-B3EF-829C-B354-B048514D5138}"/>
              </a:ext>
            </a:extLst>
          </p:cNvPr>
          <p:cNvCxnSpPr/>
          <p:nvPr userDrawn="1"/>
        </p:nvCxnSpPr>
        <p:spPr bwMode="auto">
          <a:xfrm>
            <a:off x="3333316" y="4570413"/>
            <a:ext cx="8571384"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3333317" y="4763323"/>
            <a:ext cx="2475383" cy="1334265"/>
          </a:xfrm>
        </p:spPr>
        <p:txBody>
          <a:bodyPr/>
          <a:lstStyle>
            <a:lvl1pPr>
              <a:lnSpc>
                <a:spcPct val="90000"/>
              </a:lnSpc>
              <a:defRPr sz="6599">
                <a:solidFill>
                  <a:schemeClr val="accent1"/>
                </a:solidFill>
              </a:defRPr>
            </a:lvl1pPr>
          </a:lstStyle>
          <a:p>
            <a:r>
              <a:rPr lang="en-US" dirty="0"/>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6380919" y="4835205"/>
            <a:ext cx="3809504" cy="126238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3333316" y="6029325"/>
            <a:ext cx="2475384" cy="571500"/>
          </a:xfrm>
        </p:spPr>
        <p:txBody>
          <a:bodyPr anchor="b"/>
          <a:lstStyle>
            <a:lvl1pPr>
              <a:lnSpc>
                <a:spcPct val="120000"/>
              </a:lnSpc>
              <a:spcBef>
                <a:spcPts val="0"/>
              </a:spcBef>
              <a:defRPr sz="800" b="0" i="0">
                <a:solidFill>
                  <a:schemeClr val="tx1"/>
                </a:solidFill>
                <a:latin typeface="IBM Plex Sans" panose="020B0503050203000203" pitchFamily="34" charset="0"/>
              </a:defRPr>
            </a:lvl1pPr>
            <a:lvl2pPr>
              <a:lnSpc>
                <a:spcPct val="120000"/>
              </a:lnSpc>
              <a:spcBef>
                <a:spcPts val="0"/>
              </a:spcBef>
              <a:defRPr sz="800" b="0" i="0">
                <a:solidFill>
                  <a:schemeClr val="tx1"/>
                </a:solidFill>
                <a:latin typeface="IBM Plex Sans" panose="020B0503050203000203" pitchFamily="34" charset="0"/>
              </a:defRPr>
            </a:lvl2pPr>
            <a:lvl3pPr>
              <a:lnSpc>
                <a:spcPct val="120000"/>
              </a:lnSpc>
              <a:spcBef>
                <a:spcPts val="0"/>
              </a:spcBef>
              <a:defRPr sz="800" b="0" i="0">
                <a:solidFill>
                  <a:schemeClr val="tx1"/>
                </a:solidFill>
                <a:latin typeface="IBM Plex Sans" panose="020B0503050203000203" pitchFamily="34" charset="0"/>
              </a:defRPr>
            </a:lvl3pPr>
            <a:lvl4pPr>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8495C3AC-E4B9-F837-204B-FF01953D40BE}"/>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2119C11-B0BD-168C-0C07-D70B259D3906}"/>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272776733"/>
      </p:ext>
    </p:extLst>
  </p:cSld>
  <p:clrMapOvr>
    <a:masterClrMapping/>
  </p:clrMapOvr>
  <p:transition spd="med"/>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0717"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7963" y="1524000"/>
            <a:ext cx="2477765"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904" y="1524000"/>
            <a:ext cx="2475384"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30110"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2D830AE7-F6A6-A339-0B24-876A9554C9E3}"/>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1A616C3-34A8-1D7A-67C9-8B76F2D30BD0}"/>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874874417"/>
      </p:ext>
    </p:extLst>
  </p:cSld>
  <p:clrMapOvr>
    <a:masterClrMapping/>
  </p:clrMapOvr>
  <p:transition spd="med"/>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903" y="288036"/>
            <a:ext cx="2477765" cy="762794"/>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0" name="Straight Connector 19" descr="Vertical column divider">
            <a:extLst>
              <a:ext uri="{FF2B5EF4-FFF2-40B4-BE49-F238E27FC236}">
                <a16:creationId xmlns:a16="http://schemas.microsoft.com/office/drawing/2014/main" id="{ABAB2974-AD95-0BF2-C41A-265AEF03B4F7}"/>
              </a:ext>
            </a:extLst>
          </p:cNvPr>
          <p:cNvCxnSpPr>
            <a:cxnSpLocks/>
          </p:cNvCxnSpPr>
          <p:nvPr userDrawn="1"/>
        </p:nvCxnSpPr>
        <p:spPr bwMode="auto">
          <a:xfrm>
            <a:off x="3047603" y="1522413"/>
            <a:ext cx="0" cy="45727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descr="Vertical column divider">
            <a:extLst>
              <a:ext uri="{FF2B5EF4-FFF2-40B4-BE49-F238E27FC236}">
                <a16:creationId xmlns:a16="http://schemas.microsoft.com/office/drawing/2014/main" id="{CDB8CB8D-C4DB-E357-4948-59CD6A18A9DC}"/>
              </a:ext>
            </a:extLst>
          </p:cNvPr>
          <p:cNvCxnSpPr/>
          <p:nvPr userDrawn="1"/>
        </p:nvCxnSpPr>
        <p:spPr bwMode="auto">
          <a:xfrm>
            <a:off x="6093683" y="1522413"/>
            <a:ext cx="0" cy="4575175"/>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descr="Vertical column divider">
            <a:extLst>
              <a:ext uri="{FF2B5EF4-FFF2-40B4-BE49-F238E27FC236}">
                <a16:creationId xmlns:a16="http://schemas.microsoft.com/office/drawing/2014/main" id="{8B5887E5-28C4-AA99-EBD5-E34B88F46F25}"/>
              </a:ext>
            </a:extLst>
          </p:cNvPr>
          <p:cNvCxnSpPr/>
          <p:nvPr userDrawn="1"/>
        </p:nvCxnSpPr>
        <p:spPr bwMode="auto">
          <a:xfrm>
            <a:off x="9142810" y="1522413"/>
            <a:ext cx="0" cy="4575175"/>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Footer Placeholder 3">
            <a:extLst>
              <a:ext uri="{FF2B5EF4-FFF2-40B4-BE49-F238E27FC236}">
                <a16:creationId xmlns:a16="http://schemas.microsoft.com/office/drawing/2014/main" id="{9A5E154F-497D-F356-4526-C17B1B098AC9}"/>
              </a:ext>
            </a:extLst>
          </p:cNvPr>
          <p:cNvSpPr>
            <a:spLocks noGrp="1"/>
          </p:cNvSpPr>
          <p:nvPr userDrawn="1">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A3714515-3CA1-0F75-0503-3208A09DFA76}"/>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0" name="Text Placeholder 4">
            <a:extLst>
              <a:ext uri="{FF2B5EF4-FFF2-40B4-BE49-F238E27FC236}">
                <a16:creationId xmlns:a16="http://schemas.microsoft.com/office/drawing/2014/main" id="{4B531E36-2064-83A6-3D5A-E40E324F8495}"/>
              </a:ext>
            </a:extLst>
          </p:cNvPr>
          <p:cNvSpPr>
            <a:spLocks noGrp="1"/>
          </p:cNvSpPr>
          <p:nvPr userDrawn="1">
            <p:ph type="body" sz="quarter" idx="11"/>
          </p:nvPr>
        </p:nvSpPr>
        <p:spPr>
          <a:xfrm>
            <a:off x="291173" y="1524000"/>
            <a:ext cx="2477765"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6">
            <a:extLst>
              <a:ext uri="{FF2B5EF4-FFF2-40B4-BE49-F238E27FC236}">
                <a16:creationId xmlns:a16="http://schemas.microsoft.com/office/drawing/2014/main" id="{70587680-FBD6-A326-93E3-B3437A4124A3}"/>
              </a:ext>
            </a:extLst>
          </p:cNvPr>
          <p:cNvSpPr>
            <a:spLocks noGrp="1"/>
          </p:cNvSpPr>
          <p:nvPr userDrawn="1">
            <p:ph type="body" sz="quarter" idx="12"/>
          </p:nvPr>
        </p:nvSpPr>
        <p:spPr>
          <a:xfrm>
            <a:off x="3334904" y="1524000"/>
            <a:ext cx="2475384"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8">
            <a:extLst>
              <a:ext uri="{FF2B5EF4-FFF2-40B4-BE49-F238E27FC236}">
                <a16:creationId xmlns:a16="http://schemas.microsoft.com/office/drawing/2014/main" id="{CAE80882-A798-33A6-BF3F-DF9C75646C23}"/>
              </a:ext>
            </a:extLst>
          </p:cNvPr>
          <p:cNvSpPr>
            <a:spLocks noGrp="1"/>
          </p:cNvSpPr>
          <p:nvPr userDrawn="1">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0">
            <a:extLst>
              <a:ext uri="{FF2B5EF4-FFF2-40B4-BE49-F238E27FC236}">
                <a16:creationId xmlns:a16="http://schemas.microsoft.com/office/drawing/2014/main" id="{1809E051-5EDC-532B-0D86-AA9349AAA053}"/>
              </a:ext>
            </a:extLst>
          </p:cNvPr>
          <p:cNvSpPr>
            <a:spLocks noGrp="1"/>
          </p:cNvSpPr>
          <p:nvPr userDrawn="1">
            <p:ph type="body" sz="quarter" idx="14"/>
          </p:nvPr>
        </p:nvSpPr>
        <p:spPr>
          <a:xfrm>
            <a:off x="9430110"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58843700"/>
      </p:ext>
    </p:extLst>
  </p:cSld>
  <p:clrMapOvr>
    <a:masterClrMapping/>
  </p:clrMapOvr>
  <p:transition spd="med"/>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3316" y="288036"/>
            <a:ext cx="2477765"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523999"/>
            <a:ext cx="2475384" cy="4578351"/>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83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4" name="Straight Connector 13" descr="Vertical column divider">
            <a:extLst>
              <a:ext uri="{FF2B5EF4-FFF2-40B4-BE49-F238E27FC236}">
                <a16:creationId xmlns:a16="http://schemas.microsoft.com/office/drawing/2014/main" id="{C6EB28FF-C21F-A83D-2D19-2242B76C6B09}"/>
              </a:ext>
            </a:extLst>
          </p:cNvPr>
          <p:cNvCxnSpPr>
            <a:cxnSpLocks/>
          </p:cNvCxnSpPr>
          <p:nvPr userDrawn="1"/>
        </p:nvCxnSpPr>
        <p:spPr bwMode="auto">
          <a:xfrm>
            <a:off x="3047603"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descr="Vertical column divider">
            <a:extLst>
              <a:ext uri="{FF2B5EF4-FFF2-40B4-BE49-F238E27FC236}">
                <a16:creationId xmlns:a16="http://schemas.microsoft.com/office/drawing/2014/main" id="{3D7A0E74-695D-C6F5-07CD-01209D58A70A}"/>
              </a:ext>
            </a:extLst>
          </p:cNvPr>
          <p:cNvCxnSpPr>
            <a:cxnSpLocks/>
          </p:cNvCxnSpPr>
          <p:nvPr userDrawn="1"/>
        </p:nvCxnSpPr>
        <p:spPr bwMode="auto">
          <a:xfrm>
            <a:off x="6093683"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descr="Vertical column divider">
            <a:extLst>
              <a:ext uri="{FF2B5EF4-FFF2-40B4-BE49-F238E27FC236}">
                <a16:creationId xmlns:a16="http://schemas.microsoft.com/office/drawing/2014/main" id="{19E1AC9A-B000-435B-E4BC-54B09FB7957C}"/>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3" name="Text Placeholder 12">
            <a:extLst>
              <a:ext uri="{FF2B5EF4-FFF2-40B4-BE49-F238E27FC236}">
                <a16:creationId xmlns:a16="http://schemas.microsoft.com/office/drawing/2014/main" id="{2A62B128-D226-0D9B-89EC-51AFD07F30CF}"/>
              </a:ext>
            </a:extLst>
          </p:cNvPr>
          <p:cNvSpPr>
            <a:spLocks noGrp="1"/>
          </p:cNvSpPr>
          <p:nvPr userDrawn="1">
            <p:ph type="body" sz="quarter" idx="17"/>
          </p:nvPr>
        </p:nvSpPr>
        <p:spPr>
          <a:xfrm>
            <a:off x="9428522" y="288036"/>
            <a:ext cx="2479352" cy="921519"/>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userDrawn="1">
            <p:ph type="body" sz="quarter" idx="14"/>
          </p:nvPr>
        </p:nvSpPr>
        <p:spPr>
          <a:xfrm>
            <a:off x="9428522" y="1524000"/>
            <a:ext cx="2479352" cy="45783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Footer Placeholder 3">
            <a:extLst>
              <a:ext uri="{FF2B5EF4-FFF2-40B4-BE49-F238E27FC236}">
                <a16:creationId xmlns:a16="http://schemas.microsoft.com/office/drawing/2014/main" id="{6C3F2C39-1D80-7B1C-F53D-B11D6327AF07}"/>
              </a:ext>
            </a:extLst>
          </p:cNvPr>
          <p:cNvSpPr>
            <a:spLocks noGrp="1"/>
          </p:cNvSpPr>
          <p:nvPr userDrawn="1">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56961C62-D766-8A68-1FA3-BF6BE095543D}"/>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604963815"/>
      </p:ext>
    </p:extLst>
  </p:cSld>
  <p:clrMapOvr>
    <a:masterClrMapping/>
  </p:clrMapOvr>
  <p:transition spd="med"/>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999" y="288036"/>
            <a:ext cx="2474590" cy="1048544"/>
          </a:xfrm>
        </p:spPr>
        <p:txBody>
          <a:bodyPr/>
          <a:lstStyle>
            <a:lvl1pPr>
              <a:lnSpc>
                <a:spcPct val="110000"/>
              </a:lnSpc>
              <a:defRPr sz="12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7963" y="1524000"/>
            <a:ext cx="2470717" cy="2289175"/>
          </a:xfrm>
        </p:spPr>
        <p:txBody>
          <a:bodyPr/>
          <a:lstStyle>
            <a:lvl1pPr>
              <a:lnSpc>
                <a:spcPct val="100000"/>
              </a:lnSpc>
              <a:spcBef>
                <a:spcPts val="0"/>
              </a:spcBef>
              <a:defRPr sz="1800">
                <a:solidFill>
                  <a:schemeClr val="tx1"/>
                </a:solidFill>
              </a:defRPr>
            </a:lvl1pPr>
          </a:lstStyle>
          <a:p>
            <a:pPr lvl="0"/>
            <a:r>
              <a:rPr lang="en-GB"/>
              <a:t>Click to edit Master text styles</a:t>
            </a:r>
          </a:p>
        </p:txBody>
      </p:sp>
      <p:sp>
        <p:nvSpPr>
          <p:cNvPr id="14" name="Picture Placeholder 13" descr="Place pictogram here">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8036"/>
            <a:ext cx="607997" cy="608076"/>
          </a:xfrm>
        </p:spPr>
        <p:txBody>
          <a:bodyPr anchor="ctr"/>
          <a:lstStyle>
            <a:lvl1pPr algn="ctr">
              <a:defRPr sz="800">
                <a:solidFill>
                  <a:schemeClr val="tx1"/>
                </a:solidFill>
              </a:defRPr>
            </a:lvl1pPr>
          </a:lstStyle>
          <a:p>
            <a:r>
              <a:rPr lang="en-US" dirty="0"/>
              <a:t>Pictogram</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4904" y="1524000"/>
            <a:ext cx="2475384" cy="4576763"/>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Picture Placeholder 13" descr="Place pictogram here">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9168" y="288036"/>
            <a:ext cx="607997" cy="608076"/>
          </a:xfrm>
        </p:spPr>
        <p:txBody>
          <a:bodyPr anchor="ctr"/>
          <a:lstStyle>
            <a:lvl1pPr algn="ctr">
              <a:defRPr sz="800">
                <a:solidFill>
                  <a:schemeClr val="tx1"/>
                </a:solidFill>
              </a:defRPr>
            </a:lvl1pPr>
          </a:lstStyle>
          <a:p>
            <a:r>
              <a:rPr lang="en-US" dirty="0"/>
              <a:t>Pictogram</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9168" y="1524000"/>
            <a:ext cx="2470738" cy="4576762"/>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6" name="Picture Placeholder 13" descr="Place pictogram here">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8036"/>
            <a:ext cx="607997" cy="608076"/>
          </a:xfrm>
        </p:spPr>
        <p:txBody>
          <a:bodyPr anchor="ctr"/>
          <a:lstStyle>
            <a:lvl1pPr algn="ctr">
              <a:defRPr sz="800">
                <a:solidFill>
                  <a:schemeClr val="tx1"/>
                </a:solidFill>
              </a:defRPr>
            </a:lvl1pPr>
          </a:lstStyle>
          <a:p>
            <a:r>
              <a:rPr lang="en-US" dirty="0"/>
              <a:t>Pictogram</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30111" y="1524000"/>
            <a:ext cx="2470621" cy="4576763"/>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8C59ECBB-8567-F0FF-2B81-7CCA543AC3AF}"/>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193F0BFF-6925-3869-6436-5F209217E4E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3EC1ADC5-863A-1C19-32F5-F71459CCBF15}"/>
              </a:ext>
            </a:extLst>
          </p:cNvPr>
          <p:cNvCxnSpPr>
            <a:cxnSpLocks/>
          </p:cNvCxnSpPr>
          <p:nvPr userDrawn="1"/>
        </p:nvCxnSpPr>
        <p:spPr bwMode="auto">
          <a:xfrm>
            <a:off x="3047603" y="285052"/>
            <a:ext cx="0" cy="581571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descr="Vertical column divider">
            <a:extLst>
              <a:ext uri="{FF2B5EF4-FFF2-40B4-BE49-F238E27FC236}">
                <a16:creationId xmlns:a16="http://schemas.microsoft.com/office/drawing/2014/main" id="{72E1DB67-171C-F7FE-B9F6-5778755FF746}"/>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descr="Vertical column divider">
            <a:extLst>
              <a:ext uri="{FF2B5EF4-FFF2-40B4-BE49-F238E27FC236}">
                <a16:creationId xmlns:a16="http://schemas.microsoft.com/office/drawing/2014/main" id="{6EF3DAE3-95FD-80AD-F6F4-79B5745FA451}"/>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39202093"/>
      </p:ext>
    </p:extLst>
  </p:cSld>
  <p:clrMapOvr>
    <a:masterClrMapping/>
  </p:clrMapOvr>
  <p:transition spd="med"/>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192024"/>
            <a:ext cx="2470717" cy="1558989"/>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5385" cy="1100635"/>
          </a:xfrm>
        </p:spPr>
        <p:txBody>
          <a:bodyPr/>
          <a:lstStyle>
            <a:lvl1pPr>
              <a:lnSpc>
                <a:spcPct val="100000"/>
              </a:lnSpc>
              <a:spcBef>
                <a:spcPts val="0"/>
              </a:spcBef>
              <a:defRPr sz="3399">
                <a:solidFill>
                  <a:schemeClr val="tx2"/>
                </a:solidFill>
              </a:defRPr>
            </a:lvl1pPr>
            <a:lvl2pPr>
              <a:spcBef>
                <a:spcPts val="0"/>
              </a:spcBef>
              <a:defRPr sz="1400"/>
            </a:lvl2pPr>
            <a:lvl3pPr>
              <a:spcBef>
                <a:spcPts val="0"/>
              </a:spcBef>
              <a:defRPr sz="1400"/>
            </a:lvl3pPr>
            <a:lvl4pPr>
              <a:spcBef>
                <a:spcPts val="0"/>
              </a:spcBef>
              <a:defRPr sz="1400"/>
            </a:lvl4pPr>
            <a:lvl5pPr>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143" y="1524000"/>
            <a:ext cx="2475384" cy="4576763"/>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1745" y="1524000"/>
            <a:ext cx="5047593" cy="4576763"/>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FC93AC5E-9451-FF93-87DD-889A48A00DD1}"/>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D1F6E83E-BB80-D71A-7819-884C0CD4799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064193403"/>
      </p:ext>
    </p:extLst>
  </p:cSld>
  <p:clrMapOvr>
    <a:masterClrMapping/>
  </p:clrMapOvr>
  <p:transition spd="med"/>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287963" y="288036"/>
            <a:ext cx="3711980" cy="95329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287963" y="1524000"/>
            <a:ext cx="5049180" cy="4576762"/>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6389168" y="1524000"/>
            <a:ext cx="5047593" cy="4576763"/>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9E836C4-97D9-E198-E7C4-C2E94BADE6BD}"/>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A861A72C-9D4B-8178-79CE-382DDE87CD24}"/>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51239981"/>
      </p:ext>
    </p:extLst>
  </p:cSld>
  <p:clrMapOvr>
    <a:masterClrMapping/>
  </p:clrMapOvr>
  <p:transition spd="med"/>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63" y="192024"/>
            <a:ext cx="5517527" cy="2105089"/>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2507" y="288035"/>
            <a:ext cx="2474590" cy="580955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30110" y="288035"/>
            <a:ext cx="2470622" cy="580955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A8BE2778-A9AA-3756-3479-C4A6DD4F0F00}"/>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1D49C41-81F4-5A73-2F6D-EF2D5E383721}"/>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452856521"/>
      </p:ext>
    </p:extLst>
  </p:cSld>
  <p:clrMapOvr>
    <a:masterClrMapping/>
  </p:clrMapOvr>
  <p:transition spd="med"/>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287963" y="288036"/>
            <a:ext cx="2470717" cy="1997964"/>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6389168" y="288000"/>
            <a:ext cx="2476178" cy="581104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9430110" y="288000"/>
            <a:ext cx="2470622" cy="581104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B9B0455-A1CF-B58E-3124-86D0B0DD2BB2}"/>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964E5562-E403-533D-BEAD-AB50713ED183}"/>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969370428"/>
      </p:ext>
    </p:extLst>
  </p:cSld>
  <p:clrMapOvr>
    <a:masterClrMapping/>
  </p:clrMapOvr>
  <p:transition spd="med"/>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63" y="192024"/>
            <a:ext cx="5519019" cy="2105088"/>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9168" y="288036"/>
            <a:ext cx="2476178"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9168"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28522" y="288036"/>
            <a:ext cx="2479352"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524000"/>
            <a:ext cx="2476178" cy="4576762"/>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C196BE21-C69D-85CB-EE77-49D2E4993A04}"/>
              </a:ext>
            </a:extLst>
          </p:cNvPr>
          <p:cNvSpPr>
            <a:spLocks noGrp="1"/>
          </p:cNvSpPr>
          <p:nvPr>
            <p:ph type="ftr" sz="quarter" idx="20"/>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DBB179B0-7DF8-112C-BC38-B65090C6DD68}"/>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796672240"/>
      </p:ext>
    </p:extLst>
  </p:cSld>
  <p:clrMapOvr>
    <a:masterClrMapping/>
  </p:clrMapOvr>
  <p:transition spd="med"/>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287962" y="288036"/>
            <a:ext cx="2474591" cy="1997964"/>
          </a:xfrm>
        </p:spPr>
        <p:txBody>
          <a:bodyPr rIns="0"/>
          <a:lstStyle>
            <a:lvl1pPr>
              <a:lnSpc>
                <a:spcPct val="110000"/>
              </a:lnSpc>
              <a:defRPr sz="1400">
                <a:solidFill>
                  <a:schemeClr val="tx2"/>
                </a:solidFill>
              </a:defRPr>
            </a:lvl1pPr>
          </a:lstStyle>
          <a:p>
            <a:r>
              <a:rPr lang="en-GB"/>
              <a:t>Click to edit Master title style</a:t>
            </a:r>
            <a:endParaRPr lang="en-US" dirty="0"/>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6389168" y="288036"/>
            <a:ext cx="2476178"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6389168"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9430110" y="288036"/>
            <a:ext cx="2470717" cy="938881"/>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9430109" y="1524000"/>
            <a:ext cx="2476178" cy="4576763"/>
          </a:xfrm>
        </p:spPr>
        <p:txBody>
          <a:bodyPr/>
          <a:lstStyle>
            <a:lvl1pPr>
              <a:lnSpc>
                <a:spcPct val="110000"/>
              </a:lnSpc>
              <a:spcBef>
                <a:spcPts val="0"/>
              </a:spcBef>
              <a:defRPr sz="1000" b="0" i="0">
                <a:solidFill>
                  <a:schemeClr val="tx1"/>
                </a:solidFill>
                <a:latin typeface="IBM Plex Sans" panose="020B0503050203000203" pitchFamily="34" charset="0"/>
              </a:defRPr>
            </a:lvl1pPr>
            <a:lvl2pPr marL="91422" indent="-91422">
              <a:lnSpc>
                <a:spcPct val="110000"/>
              </a:lnSpc>
              <a:spcBef>
                <a:spcPts val="0"/>
              </a:spcBef>
              <a:defRPr sz="1000" b="0" i="0">
                <a:solidFill>
                  <a:schemeClr val="tx1"/>
                </a:solidFill>
                <a:latin typeface="IBM Plex Sans" panose="020B0503050203000203" pitchFamily="34" charset="0"/>
              </a:defRPr>
            </a:lvl2pPr>
            <a:lvl3pPr marL="182843" indent="-91422">
              <a:lnSpc>
                <a:spcPct val="110000"/>
              </a:lnSpc>
              <a:spcBef>
                <a:spcPts val="0"/>
              </a:spcBef>
              <a:defRPr sz="1000" b="0" i="0">
                <a:solidFill>
                  <a:schemeClr val="tx1"/>
                </a:solidFill>
                <a:latin typeface="IBM Plex Sans" panose="020B0503050203000203" pitchFamily="34" charset="0"/>
              </a:defRPr>
            </a:lvl3pPr>
            <a:lvl4pPr marL="274265" indent="-91422">
              <a:lnSpc>
                <a:spcPct val="110000"/>
              </a:lnSpc>
              <a:spcBef>
                <a:spcPts val="0"/>
              </a:spcBef>
              <a:defRPr sz="1000" b="0" i="0">
                <a:solidFill>
                  <a:schemeClr val="tx1"/>
                </a:solidFill>
                <a:latin typeface="IBM Plex Sans" panose="020B0503050203000203" pitchFamily="34" charset="0"/>
              </a:defRPr>
            </a:lvl4pPr>
            <a:lvl5pPr>
              <a:lnSpc>
                <a:spcPct val="110000"/>
              </a:lnSpc>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12FA1770-E046-DD8F-9F28-19D80D1D67C2}"/>
              </a:ext>
            </a:extLst>
          </p:cNvPr>
          <p:cNvSpPr>
            <a:spLocks noGrp="1"/>
          </p:cNvSpPr>
          <p:nvPr>
            <p:ph type="ftr" sz="quarter" idx="20"/>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91ADA982-549A-4D2D-490A-DE5610A50878}"/>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621831804"/>
      </p:ext>
    </p:extLst>
  </p:cSld>
  <p:clrMapOvr>
    <a:masterClrMapping/>
  </p:clrMapOvr>
  <p:transition spd="med"/>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192024"/>
            <a:ext cx="2474590" cy="2105089"/>
          </a:xfrm>
        </p:spPr>
        <p:txBody>
          <a:bodyPr/>
          <a:lstStyle>
            <a:lvl1pPr>
              <a:lnSpc>
                <a:spcPct val="100000"/>
              </a:lnSpc>
              <a:defRPr sz="3399">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3334142" y="192024"/>
            <a:ext cx="2477765" cy="1555292"/>
          </a:xfrm>
        </p:spPr>
        <p:txBody>
          <a:bodyPr/>
          <a:lstStyle>
            <a:lvl1pPr>
              <a:lnSpc>
                <a:spcPct val="100000"/>
              </a:lnSpc>
              <a:spcBef>
                <a:spcPts val="0"/>
              </a:spcBef>
              <a:defRPr sz="3399">
                <a:solidFill>
                  <a:schemeClr val="tx2"/>
                </a:solidFill>
              </a:defRPr>
            </a:lvl1pPr>
            <a:lvl2pPr>
              <a:lnSpc>
                <a:spcPct val="90000"/>
              </a:lnSpc>
              <a:spcBef>
                <a:spcPts val="0"/>
              </a:spcBef>
              <a:defRPr sz="1400"/>
            </a:lvl2pPr>
            <a:lvl3pPr>
              <a:lnSpc>
                <a:spcPct val="90000"/>
              </a:lnSpc>
              <a:spcBef>
                <a:spcPts val="0"/>
              </a:spcBef>
              <a:defRPr sz="1400"/>
            </a:lvl3pPr>
            <a:lvl4pPr>
              <a:lnSpc>
                <a:spcPct val="90000"/>
              </a:lnSpc>
              <a:spcBef>
                <a:spcPts val="0"/>
              </a:spcBef>
              <a:defRPr sz="1400"/>
            </a:lvl4pPr>
            <a:lvl5pPr>
              <a:lnSpc>
                <a:spcPct val="90000"/>
              </a:lnSpc>
              <a:spcBef>
                <a:spcPts val="0"/>
              </a:spcBef>
              <a:defRPr sz="1400"/>
            </a:lvl5pPr>
          </a:lstStyle>
          <a:p>
            <a:pPr lvl="0"/>
            <a:r>
              <a:rPr lang="en-GB"/>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4904" y="1508395"/>
            <a:ext cx="2475384" cy="4594294"/>
          </a:xfrm>
        </p:spPr>
        <p:txBody>
          <a:bodyPr/>
          <a:lstStyle>
            <a:lvl1pPr>
              <a:spcBef>
                <a:spcPts val="0"/>
              </a:spcBef>
              <a:defRPr sz="1400" b="0" i="0">
                <a:solidFill>
                  <a:schemeClr val="tx1"/>
                </a:solidFill>
                <a:latin typeface="IBM Plex Sans Light" panose="020B0403050203000203" pitchFamily="34" charset="0"/>
              </a:defRPr>
            </a:lvl1pPr>
            <a:lvl2pPr marL="127990" indent="-127990">
              <a:spcBef>
                <a:spcPts val="0"/>
              </a:spcBef>
              <a:defRPr sz="1400" b="0" i="0">
                <a:solidFill>
                  <a:schemeClr val="tx1"/>
                </a:solidFill>
                <a:latin typeface="IBM Plex Sans Light" panose="020B0403050203000203" pitchFamily="34" charset="0"/>
              </a:defRPr>
            </a:lvl2pPr>
            <a:lvl3pPr marL="255981" indent="-127990">
              <a:spcBef>
                <a:spcPts val="0"/>
              </a:spcBef>
              <a:defRPr sz="1400" b="0" i="0">
                <a:solidFill>
                  <a:schemeClr val="tx1"/>
                </a:solidFill>
                <a:latin typeface="IBM Plex Sans Light" panose="020B0403050203000203" pitchFamily="34" charset="0"/>
              </a:defRPr>
            </a:lvl3pPr>
            <a:lvl4pPr marL="383971" indent="-127990">
              <a:spcBef>
                <a:spcPts val="0"/>
              </a:spcBef>
              <a:defRPr sz="1400" b="0" i="0">
                <a:solidFill>
                  <a:schemeClr val="tx1"/>
                </a:solidFill>
                <a:latin typeface="IBM Plex Sans Light" panose="020B0403050203000203" pitchFamily="34" charset="0"/>
              </a:defRPr>
            </a:lvl4pPr>
            <a:lvl5pPr>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4" descr="Place pictogram here">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6389168" y="288036"/>
            <a:ext cx="607997" cy="607231"/>
          </a:xfrm>
        </p:spPr>
        <p:txBody>
          <a:bodyPr anchor="ctr"/>
          <a:lstStyle>
            <a:lvl1pPr algn="ctr">
              <a:defRPr sz="800">
                <a:solidFill>
                  <a:schemeClr val="tx1"/>
                </a:solidFill>
              </a:defRPr>
            </a:lvl1pPr>
          </a:lstStyle>
          <a:p>
            <a:r>
              <a:rPr lang="en-US" dirty="0"/>
              <a:t>Pictogram</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9168" y="1524000"/>
            <a:ext cx="2476178"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descr="Place pictogram here">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9428522" y="288036"/>
            <a:ext cx="608843" cy="608076"/>
          </a:xfrm>
        </p:spPr>
        <p:txBody>
          <a:bodyPr anchor="ctr"/>
          <a:lstStyle>
            <a:lvl1pPr algn="ctr">
              <a:defRPr sz="800">
                <a:solidFill>
                  <a:schemeClr val="tx1"/>
                </a:solidFill>
              </a:defRPr>
            </a:lvl1pPr>
          </a:lstStyle>
          <a:p>
            <a:r>
              <a:rPr lang="en-US" dirty="0"/>
              <a:t>Pictogram</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524000"/>
            <a:ext cx="2479352" cy="4576763"/>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E7E14D98-D346-214C-0437-7A0B4A7F3F06}"/>
              </a:ext>
            </a:extLst>
          </p:cNvPr>
          <p:cNvSpPr>
            <a:spLocks noGrp="1"/>
          </p:cNvSpPr>
          <p:nvPr>
            <p:ph type="ftr" sz="quarter" idx="18"/>
          </p:nvPr>
        </p:nvSpPr>
        <p:spPr>
          <a:xfrm>
            <a:off x="290474" y="6411643"/>
            <a:ext cx="2477765" cy="190500"/>
          </a:xfrm>
        </p:spPr>
        <p:txBody>
          <a:bodyPr/>
          <a:lstStyle/>
          <a:p>
            <a:endParaRPr lang="en-US" dirty="0"/>
          </a:p>
        </p:txBody>
      </p:sp>
      <p:sp>
        <p:nvSpPr>
          <p:cNvPr id="10" name="Slide Number">
            <a:extLst>
              <a:ext uri="{FF2B5EF4-FFF2-40B4-BE49-F238E27FC236}">
                <a16:creationId xmlns:a16="http://schemas.microsoft.com/office/drawing/2014/main" id="{8CDC5D22-5EFB-A82A-2192-76A569B4B0D5}"/>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8" name="Straight Connector 7" descr="Vertical column divider">
            <a:extLst>
              <a:ext uri="{FF2B5EF4-FFF2-40B4-BE49-F238E27FC236}">
                <a16:creationId xmlns:a16="http://schemas.microsoft.com/office/drawing/2014/main" id="{75E2B956-D8A8-9075-0842-BD0DAFFD412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descr="Vertical column divider">
            <a:extLst>
              <a:ext uri="{FF2B5EF4-FFF2-40B4-BE49-F238E27FC236}">
                <a16:creationId xmlns:a16="http://schemas.microsoft.com/office/drawing/2014/main" id="{BE2C4D34-A499-856F-2ED0-C6A511B884A1}"/>
              </a:ext>
            </a:extLst>
          </p:cNvPr>
          <p:cNvCxnSpPr>
            <a:cxnSpLocks/>
          </p:cNvCxnSpPr>
          <p:nvPr userDrawn="1"/>
        </p:nvCxnSpPr>
        <p:spPr bwMode="auto">
          <a:xfrm>
            <a:off x="914281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3355130"/>
      </p:ext>
    </p:extLst>
  </p:cSld>
  <p:clrMapOvr>
    <a:masterClrMapping/>
  </p:clrMapOvr>
  <p:transition spd="med"/>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13" name="Picture Placeholder 12" descr="Place pictogram here">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287998" y="288036"/>
            <a:ext cx="607997" cy="608076"/>
          </a:xfrm>
        </p:spPr>
        <p:txBody>
          <a:bodyPr anchor="ctr"/>
          <a:lstStyle>
            <a:lvl1pPr algn="ctr">
              <a:defRPr sz="800"/>
            </a:lvl1pPr>
          </a:lstStyle>
          <a:p>
            <a:r>
              <a:rPr lang="en-US" dirty="0"/>
              <a:t>Pictogram</a:t>
            </a:r>
          </a:p>
        </p:txBody>
      </p:sp>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287999" y="1239012"/>
            <a:ext cx="3334903"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Picture Placeholder 14" descr="Place pictogram here">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6389168" y="288036"/>
            <a:ext cx="607997" cy="608076"/>
          </a:xfrm>
        </p:spPr>
        <p:txBody>
          <a:bodyPr anchor="ctr"/>
          <a:lstStyle>
            <a:lvl1pPr algn="ctr">
              <a:defRPr sz="800"/>
            </a:lvl1pPr>
          </a:lstStyle>
          <a:p>
            <a:r>
              <a:rPr lang="en-US" dirty="0"/>
              <a:t>Pictogram</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6389168" y="1238250"/>
            <a:ext cx="3337125"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9C5483A0-0E31-72CE-21C3-6248FAEBC09A}"/>
              </a:ext>
              <a:ext uri="{C183D7F6-B498-43B3-948B-1728B52AA6E4}">
                <adec:decorative xmlns:adec="http://schemas.microsoft.com/office/drawing/2017/decorative" val="0"/>
              </a:ext>
            </a:extLst>
          </p:cNvPr>
          <p:cNvCxnSpPr>
            <a:cxnSpLocks/>
          </p:cNvCxnSpPr>
          <p:nvPr userDrawn="1"/>
        </p:nvCxnSpPr>
        <p:spPr bwMode="auto">
          <a:xfrm>
            <a:off x="287999" y="3048000"/>
            <a:ext cx="1161670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6" descr="Place pictogram here">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287998" y="3236976"/>
            <a:ext cx="607997" cy="608076"/>
          </a:xfrm>
        </p:spPr>
        <p:txBody>
          <a:bodyPr anchor="ctr"/>
          <a:lstStyle>
            <a:lvl1pPr algn="ctr">
              <a:defRPr sz="800"/>
            </a:lvl1pPr>
          </a:lstStyle>
          <a:p>
            <a:r>
              <a:rPr lang="en-US" dirty="0"/>
              <a:t>Pictogram</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287998" y="4192524"/>
            <a:ext cx="3334904"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Picture Placeholder 18" descr="Place pictogram here">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6389168" y="3238500"/>
            <a:ext cx="607997" cy="608076"/>
          </a:xfrm>
        </p:spPr>
        <p:txBody>
          <a:bodyPr anchor="ctr"/>
          <a:lstStyle>
            <a:lvl1pPr algn="ctr">
              <a:defRPr sz="800"/>
            </a:lvl1pPr>
          </a:lstStyle>
          <a:p>
            <a:r>
              <a:rPr lang="en-US" dirty="0"/>
              <a:t>Pictogram</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6389168" y="4191000"/>
            <a:ext cx="3337125" cy="1524000"/>
          </a:xfrm>
        </p:spPr>
        <p:txBody>
          <a:bodyPr/>
          <a:lstStyle>
            <a:lvl1pPr>
              <a:lnSpc>
                <a:spcPct val="100000"/>
              </a:lnSpc>
              <a:spcBef>
                <a:spcPts val="0"/>
              </a:spcBef>
              <a:defRPr sz="2100">
                <a:solidFill>
                  <a:schemeClr val="tx1"/>
                </a:solidFill>
              </a:defRPr>
            </a:lvl1pPr>
            <a:lvl2pPr marL="201128" indent="-201128">
              <a:lnSpc>
                <a:spcPct val="100000"/>
              </a:lnSpc>
              <a:spcBef>
                <a:spcPts val="0"/>
              </a:spcBef>
              <a:defRPr sz="2100">
                <a:solidFill>
                  <a:schemeClr val="tx1"/>
                </a:solidFill>
              </a:defRPr>
            </a:lvl2pPr>
            <a:lvl3pPr marL="402256" indent="-201128">
              <a:lnSpc>
                <a:spcPct val="100000"/>
              </a:lnSpc>
              <a:spcBef>
                <a:spcPts val="0"/>
              </a:spcBef>
              <a:defRPr sz="2100">
                <a:solidFill>
                  <a:schemeClr val="tx1"/>
                </a:solidFill>
              </a:defRPr>
            </a:lvl3pPr>
            <a:lvl4pPr marL="557672" indent="-201128">
              <a:lnSpc>
                <a:spcPct val="100000"/>
              </a:lnSpc>
              <a:spcBef>
                <a:spcPts val="0"/>
              </a:spcBef>
              <a:defRPr sz="2100">
                <a:solidFill>
                  <a:schemeClr val="tx1"/>
                </a:solidFill>
              </a:defRPr>
            </a:lvl4pPr>
            <a:lvl5pPr>
              <a:lnSpc>
                <a:spcPct val="100000"/>
              </a:lnSpc>
              <a:spcBef>
                <a:spcPts val="0"/>
              </a:spcBef>
              <a:defRPr sz="2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1FC9DA86-6E63-7EF1-DAC1-73040332758F}"/>
              </a:ext>
            </a:extLst>
          </p:cNvPr>
          <p:cNvSpPr>
            <a:spLocks noGrp="1"/>
          </p:cNvSpPr>
          <p:nvPr>
            <p:ph type="ftr" sz="quarter" idx="19"/>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BE7CD285-42F9-CF03-AB5C-1DC86205FBC3}"/>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E664AD27-CDB8-1E16-6F0A-1A4FF8BD97F5}"/>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96515802"/>
      </p:ext>
    </p:extLst>
  </p:cSld>
  <p:clrMapOvr>
    <a:masterClrMapping/>
  </p:clrMapOvr>
  <p:transition spd="med"/>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63" y="288036"/>
            <a:ext cx="2480241" cy="231077"/>
          </a:xfrm>
        </p:spPr>
        <p:txBody>
          <a:bodyPr/>
          <a:lstStyle>
            <a:lvl1pPr>
              <a:defRPr sz="1400">
                <a:solidFill>
                  <a:schemeClr val="tx2"/>
                </a:solidFill>
              </a:defRPr>
            </a:lvl1pPr>
          </a:lstStyle>
          <a:p>
            <a:pPr lvl="0"/>
            <a:r>
              <a:rPr lang="en-GB"/>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2" y="762000"/>
            <a:ext cx="2473892" cy="1524000"/>
          </a:xfrm>
        </p:spPr>
        <p:txBody>
          <a:bodyPr/>
          <a:lstStyle>
            <a:lvl1pPr>
              <a:lnSpc>
                <a:spcPct val="110000"/>
              </a:lnSpc>
              <a:defRPr sz="1800">
                <a:solidFill>
                  <a:schemeClr val="tx2"/>
                </a:solidFill>
              </a:defRPr>
            </a:lvl1pPr>
          </a:lstStyle>
          <a:p>
            <a:r>
              <a:rPr lang="en-GB"/>
              <a:t>Click to edit Master title style</a:t>
            </a:r>
            <a:endParaRPr lang="en-US" dirty="0"/>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30110" y="288036"/>
            <a:ext cx="2479352"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9168"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30109"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4D288907-977D-2E2D-D334-59684842A637}"/>
              </a:ext>
            </a:extLst>
          </p:cNvPr>
          <p:cNvSpPr>
            <a:spLocks noGrp="1"/>
          </p:cNvSpPr>
          <p:nvPr>
            <p:ph type="ftr" sz="quarter" idx="22"/>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99C7C32-4361-2D42-DB76-E3E2316F597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274451817"/>
      </p:ext>
    </p:extLst>
  </p:cSld>
  <p:clrMapOvr>
    <a:masterClrMapping/>
  </p:clrMapOvr>
  <p:transition spd="med"/>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287963" y="288036"/>
            <a:ext cx="2480241" cy="231077"/>
          </a:xfrm>
        </p:spPr>
        <p:txBody>
          <a:bodyPr/>
          <a:lstStyle>
            <a:lvl1pPr>
              <a:defRPr sz="1400">
                <a:solidFill>
                  <a:schemeClr val="tx2"/>
                </a:solidFill>
              </a:defRPr>
            </a:lvl1pPr>
          </a:lstStyle>
          <a:p>
            <a:pPr lvl="0"/>
            <a:r>
              <a:rPr lang="en-GB"/>
              <a:t>Click to edit Master text styles</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9168" y="288036"/>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30110" y="288036"/>
            <a:ext cx="2479352"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6389168"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9430109" y="3335338"/>
            <a:ext cx="2476178" cy="247421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4D288907-977D-2E2D-D334-59684842A637}"/>
              </a:ext>
            </a:extLst>
          </p:cNvPr>
          <p:cNvSpPr>
            <a:spLocks noGrp="1"/>
          </p:cNvSpPr>
          <p:nvPr>
            <p:ph type="ftr" sz="quarter" idx="22"/>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299C7C32-4361-2D42-DB76-E3E2316F597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 name="Title 1">
            <a:extLst>
              <a:ext uri="{FF2B5EF4-FFF2-40B4-BE49-F238E27FC236}">
                <a16:creationId xmlns:a16="http://schemas.microsoft.com/office/drawing/2014/main" id="{8009016F-5759-0B27-8DB2-77BDD7980942}"/>
              </a:ext>
            </a:extLst>
          </p:cNvPr>
          <p:cNvSpPr>
            <a:spLocks noGrp="1"/>
          </p:cNvSpPr>
          <p:nvPr>
            <p:ph type="title"/>
          </p:nvPr>
        </p:nvSpPr>
        <p:spPr>
          <a:xfrm>
            <a:off x="287963" y="761936"/>
            <a:ext cx="5521401" cy="2286064"/>
          </a:xfrm>
        </p:spPr>
        <p:txBody>
          <a:bodyPr rIns="457200"/>
          <a:lstStyle>
            <a:lvl1pPr>
              <a:lnSpc>
                <a:spcPct val="110000"/>
              </a:lnSpc>
              <a:defRPr sz="3399">
                <a:solidFill>
                  <a:schemeClr val="tx2"/>
                </a:solidFill>
              </a:defRPr>
            </a:lvl1pPr>
          </a:lstStyle>
          <a:p>
            <a:r>
              <a:rPr lang="en-GB"/>
              <a:t>Click to edit Master title style</a:t>
            </a:r>
            <a:endParaRPr lang="en-US" dirty="0"/>
          </a:p>
        </p:txBody>
      </p:sp>
    </p:spTree>
    <p:extLst>
      <p:ext uri="{BB962C8B-B14F-4D97-AF65-F5344CB8AC3E}">
        <p14:creationId xmlns:p14="http://schemas.microsoft.com/office/powerpoint/2010/main" val="3247881023"/>
      </p:ext>
    </p:extLst>
  </p:cSld>
  <p:clrMapOvr>
    <a:masterClrMapping/>
  </p:clrMapOvr>
  <p:transition spd="med"/>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6383049"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EB933E98-EDAA-167B-D822-384AE57CFD41}"/>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9CE74F70-DD3B-B787-1122-8CC2F06AD01A}"/>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7" name="Text Placeholder 6">
            <a:extLst>
              <a:ext uri="{FF2B5EF4-FFF2-40B4-BE49-F238E27FC236}">
                <a16:creationId xmlns:a16="http://schemas.microsoft.com/office/drawing/2014/main" id="{73047254-F916-4821-F269-6EDEB3A3FAD7}"/>
              </a:ext>
            </a:extLst>
          </p:cNvPr>
          <p:cNvSpPr>
            <a:spLocks noGrp="1"/>
          </p:cNvSpPr>
          <p:nvPr>
            <p:ph type="body" sz="quarter" idx="21"/>
          </p:nvPr>
        </p:nvSpPr>
        <p:spPr>
          <a:xfrm>
            <a:off x="287963" y="288036"/>
            <a:ext cx="2470717" cy="1997964"/>
          </a:xfrm>
        </p:spPr>
        <p:txBody>
          <a:bodyPr/>
          <a:lstStyle>
            <a:lvl1pPr>
              <a:defRPr sz="1400">
                <a:solidFill>
                  <a:schemeClr val="tx2"/>
                </a:solidFill>
              </a:defRPr>
            </a:lvl1pPr>
          </a:lstStyle>
          <a:p>
            <a:pPr lvl="0"/>
            <a:r>
              <a:rPr lang="en-GB"/>
              <a:t>Click to edit Master text styles</a:t>
            </a:r>
          </a:p>
        </p:txBody>
      </p:sp>
    </p:spTree>
    <p:extLst>
      <p:ext uri="{BB962C8B-B14F-4D97-AF65-F5344CB8AC3E}">
        <p14:creationId xmlns:p14="http://schemas.microsoft.com/office/powerpoint/2010/main" val="2459598782"/>
      </p:ext>
    </p:extLst>
  </p:cSld>
  <p:clrMapOvr>
    <a:masterClrMapping/>
  </p:clrMapOvr>
  <p:transition spd="med"/>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287962" y="192024"/>
            <a:ext cx="5517779" cy="2105089"/>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3" name="Footer Placeholder 3">
            <a:extLst>
              <a:ext uri="{FF2B5EF4-FFF2-40B4-BE49-F238E27FC236}">
                <a16:creationId xmlns:a16="http://schemas.microsoft.com/office/drawing/2014/main" id="{A61589D3-5821-F43C-9924-D7FBDD5E84A5}"/>
              </a:ext>
            </a:extLst>
          </p:cNvPr>
          <p:cNvSpPr>
            <a:spLocks noGrp="1"/>
          </p:cNvSpPr>
          <p:nvPr>
            <p:ph type="ftr" sz="quarter" idx="18"/>
          </p:nvPr>
        </p:nvSpPr>
        <p:spPr>
          <a:xfrm>
            <a:off x="290474" y="6411643"/>
            <a:ext cx="2477765" cy="190500"/>
          </a:xfrm>
        </p:spPr>
        <p:txBody>
          <a:bodyPr/>
          <a:lstStyle/>
          <a:p>
            <a:endParaRPr lang="en-US" dirty="0"/>
          </a:p>
        </p:txBody>
      </p:sp>
      <p:sp>
        <p:nvSpPr>
          <p:cNvPr id="6" name="Slide Number">
            <a:extLst>
              <a:ext uri="{FF2B5EF4-FFF2-40B4-BE49-F238E27FC236}">
                <a16:creationId xmlns:a16="http://schemas.microsoft.com/office/drawing/2014/main" id="{9EA471B4-B30A-F4D7-84E4-C54A4D1ACDB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 name="Text Placeholder 10">
            <a:extLst>
              <a:ext uri="{FF2B5EF4-FFF2-40B4-BE49-F238E27FC236}">
                <a16:creationId xmlns:a16="http://schemas.microsoft.com/office/drawing/2014/main" id="{C5CEBFE7-AD2E-DFE8-B046-3B866828612E}"/>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Text Placeholder 10">
            <a:extLst>
              <a:ext uri="{FF2B5EF4-FFF2-40B4-BE49-F238E27FC236}">
                <a16:creationId xmlns:a16="http://schemas.microsoft.com/office/drawing/2014/main" id="{42695C8E-740F-09FE-EEF5-F2D3F3F88137}"/>
              </a:ext>
            </a:extLst>
          </p:cNvPr>
          <p:cNvSpPr>
            <a:spLocks noGrp="1"/>
          </p:cNvSpPr>
          <p:nvPr>
            <p:ph type="body" sz="quarter" idx="12"/>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10">
            <a:extLst>
              <a:ext uri="{FF2B5EF4-FFF2-40B4-BE49-F238E27FC236}">
                <a16:creationId xmlns:a16="http://schemas.microsoft.com/office/drawing/2014/main" id="{59937119-9484-C422-CDBB-7ACF8FB463EA}"/>
              </a:ext>
            </a:extLst>
          </p:cNvPr>
          <p:cNvSpPr>
            <a:spLocks noGrp="1"/>
          </p:cNvSpPr>
          <p:nvPr>
            <p:ph type="body" sz="quarter" idx="13"/>
          </p:nvPr>
        </p:nvSpPr>
        <p:spPr>
          <a:xfrm>
            <a:off x="6383049"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0">
            <a:extLst>
              <a:ext uri="{FF2B5EF4-FFF2-40B4-BE49-F238E27FC236}">
                <a16:creationId xmlns:a16="http://schemas.microsoft.com/office/drawing/2014/main" id="{031FDB97-22F2-B958-137D-E25328D2B01D}"/>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57418772"/>
      </p:ext>
    </p:extLst>
  </p:cSld>
  <p:clrMapOvr>
    <a:masterClrMapping/>
  </p:clrMapOvr>
  <p:transition spd="med"/>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963" y="288036"/>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3332774" y="288035"/>
            <a:ext cx="2477701"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6380919" y="288035"/>
            <a:ext cx="2477701"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9428522" y="288035"/>
            <a:ext cx="2473130" cy="2478024"/>
          </a:xfrm>
        </p:spPr>
        <p:txBody>
          <a:bodyPr/>
          <a:lstStyle>
            <a:lvl1pPr>
              <a:lnSpc>
                <a:spcPct val="110000"/>
              </a:lnSpc>
              <a:spcBef>
                <a:spcPts val="0"/>
              </a:spcBef>
              <a:defRPr sz="1400" b="0" i="0">
                <a:solidFill>
                  <a:schemeClr val="tx1"/>
                </a:solidFill>
                <a:latin typeface="IBM Plex Sans Light" panose="020B0403050203000203" pitchFamily="34" charset="0"/>
              </a:defRPr>
            </a:lvl1pPr>
            <a:lvl2pPr marL="127990" indent="-127990">
              <a:lnSpc>
                <a:spcPct val="110000"/>
              </a:lnSpc>
              <a:spcBef>
                <a:spcPts val="0"/>
              </a:spcBef>
              <a:defRPr sz="1400" b="0" i="0">
                <a:solidFill>
                  <a:schemeClr val="tx1"/>
                </a:solidFill>
                <a:latin typeface="IBM Plex Sans Light" panose="020B0403050203000203" pitchFamily="34" charset="0"/>
              </a:defRPr>
            </a:lvl2pPr>
            <a:lvl3pPr marL="255981" indent="-127990">
              <a:lnSpc>
                <a:spcPct val="110000"/>
              </a:lnSpc>
              <a:spcBef>
                <a:spcPts val="0"/>
              </a:spcBef>
              <a:defRPr sz="1400" b="0" i="0">
                <a:solidFill>
                  <a:schemeClr val="tx1"/>
                </a:solidFill>
                <a:latin typeface="IBM Plex Sans Light" panose="020B0403050203000203" pitchFamily="34" charset="0"/>
              </a:defRPr>
            </a:lvl3pPr>
            <a:lvl4pPr marL="383971" indent="-127990">
              <a:lnSpc>
                <a:spcPct val="110000"/>
              </a:lnSpc>
              <a:spcBef>
                <a:spcPts val="0"/>
              </a:spcBef>
              <a:defRPr sz="1400" b="0" i="0">
                <a:solidFill>
                  <a:schemeClr val="tx1"/>
                </a:solidFill>
                <a:latin typeface="IBM Plex Sans Light" panose="020B0403050203000203" pitchFamily="34" charset="0"/>
              </a:defRPr>
            </a:lvl4pPr>
            <a:lvl5pPr>
              <a:lnSpc>
                <a:spcPct val="110000"/>
              </a:lnSpc>
              <a:spcBef>
                <a:spcPts val="0"/>
              </a:spcBef>
              <a:defRPr sz="1400" b="0" i="0">
                <a:solidFill>
                  <a:schemeClr val="tx1"/>
                </a:solidFill>
                <a:latin typeface="IBM Plex Sans Light" panose="020B040305020300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06DFE032-E717-840D-774E-AC6218CA01A8}"/>
              </a:ext>
            </a:extLst>
          </p:cNvPr>
          <p:cNvSpPr>
            <a:spLocks noGrp="1"/>
          </p:cNvSpPr>
          <p:nvPr>
            <p:ph type="ftr" sz="quarter" idx="22"/>
          </p:nvPr>
        </p:nvSpPr>
        <p:spPr>
          <a:xfrm>
            <a:off x="290474" y="6411643"/>
            <a:ext cx="2477765" cy="190500"/>
          </a:xfrm>
        </p:spPr>
        <p:txBody>
          <a:bodyPr/>
          <a:lstStyle/>
          <a:p>
            <a:endParaRPr lang="en-US" dirty="0"/>
          </a:p>
        </p:txBody>
      </p:sp>
      <p:sp>
        <p:nvSpPr>
          <p:cNvPr id="7" name="Slide Number">
            <a:extLst>
              <a:ext uri="{FF2B5EF4-FFF2-40B4-BE49-F238E27FC236}">
                <a16:creationId xmlns:a16="http://schemas.microsoft.com/office/drawing/2014/main" id="{219EFD5E-874A-DCAB-55D5-D376C79F2C67}"/>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6" name="Text Placeholder 10">
            <a:extLst>
              <a:ext uri="{FF2B5EF4-FFF2-40B4-BE49-F238E27FC236}">
                <a16:creationId xmlns:a16="http://schemas.microsoft.com/office/drawing/2014/main" id="{0813F20A-BEE4-B8A6-B7C6-A452A39FAD7F}"/>
              </a:ext>
            </a:extLst>
          </p:cNvPr>
          <p:cNvSpPr>
            <a:spLocks noGrp="1"/>
          </p:cNvSpPr>
          <p:nvPr>
            <p:ph type="body" sz="quarter" idx="12"/>
          </p:nvPr>
        </p:nvSpPr>
        <p:spPr>
          <a:xfrm>
            <a:off x="3332774" y="3336925"/>
            <a:ext cx="2477701"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10">
            <a:extLst>
              <a:ext uri="{FF2B5EF4-FFF2-40B4-BE49-F238E27FC236}">
                <a16:creationId xmlns:a16="http://schemas.microsoft.com/office/drawing/2014/main" id="{150973AC-ED14-F5BF-FFA2-3AA73BE9F47C}"/>
              </a:ext>
            </a:extLst>
          </p:cNvPr>
          <p:cNvSpPr>
            <a:spLocks noGrp="1"/>
          </p:cNvSpPr>
          <p:nvPr>
            <p:ph type="body" sz="quarter" idx="13"/>
          </p:nvPr>
        </p:nvSpPr>
        <p:spPr>
          <a:xfrm>
            <a:off x="6380919" y="3336925"/>
            <a:ext cx="2477701"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10">
            <a:extLst>
              <a:ext uri="{FF2B5EF4-FFF2-40B4-BE49-F238E27FC236}">
                <a16:creationId xmlns:a16="http://schemas.microsoft.com/office/drawing/2014/main" id="{BE127C12-10BF-D35C-4112-2B9F89481529}"/>
              </a:ext>
            </a:extLst>
          </p:cNvPr>
          <p:cNvSpPr>
            <a:spLocks noGrp="1"/>
          </p:cNvSpPr>
          <p:nvPr>
            <p:ph type="body" sz="quarter" idx="14"/>
          </p:nvPr>
        </p:nvSpPr>
        <p:spPr>
          <a:xfrm>
            <a:off x="9428522" y="3336925"/>
            <a:ext cx="2473130" cy="247802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4095161685"/>
      </p:ext>
    </p:extLst>
  </p:cSld>
  <p:clrMapOvr>
    <a:masterClrMapping/>
  </p:clrMapOvr>
  <p:transition spd="med"/>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287963" y="288036"/>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6" name="Picture Placeholder 15" descr="Place icon here">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3333316" y="288036"/>
            <a:ext cx="201142" cy="201613"/>
          </a:xfrm>
        </p:spPr>
        <p:txBody>
          <a:bodyPr/>
          <a:lstStyle>
            <a:lvl1pPr>
              <a:defRPr sz="700">
                <a:solidFill>
                  <a:schemeClr val="tx1"/>
                </a:solidFill>
              </a:defRPr>
            </a:lvl1pPr>
          </a:lstStyle>
          <a:p>
            <a:r>
              <a:rPr lang="en-US" dirty="0"/>
              <a:t>Icon</a:t>
            </a:r>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3333316" y="762000"/>
            <a:ext cx="2477701" cy="199955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Picture Placeholder 15" descr="Place icon here">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6389168" y="288036"/>
            <a:ext cx="201142" cy="201613"/>
          </a:xfrm>
        </p:spPr>
        <p:txBody>
          <a:bodyPr/>
          <a:lstStyle>
            <a:lvl1pPr>
              <a:defRPr sz="700">
                <a:solidFill>
                  <a:schemeClr val="tx1"/>
                </a:solidFill>
              </a:defRPr>
            </a:lvl1pPr>
          </a:lstStyle>
          <a:p>
            <a:r>
              <a:rPr lang="en-US" dirty="0"/>
              <a:t>Icon</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6389168" y="762000"/>
            <a:ext cx="2476178" cy="1999551"/>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Picture Placeholder 15" descr="Place icon here">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9428523" y="288036"/>
            <a:ext cx="201142" cy="201613"/>
          </a:xfrm>
        </p:spPr>
        <p:txBody>
          <a:bodyPr/>
          <a:lstStyle>
            <a:lvl1pPr>
              <a:defRPr sz="700">
                <a:solidFill>
                  <a:schemeClr val="tx1"/>
                </a:solidFill>
              </a:defRPr>
            </a:lvl1pPr>
          </a:lstStyle>
          <a:p>
            <a:r>
              <a:rPr lang="en-US" dirty="0"/>
              <a:t>Icon</a:t>
            </a:r>
          </a:p>
        </p:txBody>
      </p: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9428523" y="761999"/>
            <a:ext cx="2473130" cy="19995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23" name="Straight Connector 22" descr="Horizontal row divider">
            <a:extLst>
              <a:ext uri="{FF2B5EF4-FFF2-40B4-BE49-F238E27FC236}">
                <a16:creationId xmlns:a16="http://schemas.microsoft.com/office/drawing/2014/main" id="{252CDB94-BA57-B58F-95F0-D406FE34BB40}"/>
              </a:ext>
              <a:ext uri="{C183D7F6-B498-43B3-948B-1728B52AA6E4}">
                <adec:decorative xmlns:adec="http://schemas.microsoft.com/office/drawing/2017/decorative" val="0"/>
              </a:ext>
            </a:extLst>
          </p:cNvPr>
          <p:cNvCxnSpPr>
            <a:cxnSpLocks/>
          </p:cNvCxnSpPr>
          <p:nvPr userDrawn="1"/>
        </p:nvCxnSpPr>
        <p:spPr bwMode="auto">
          <a:xfrm>
            <a:off x="3047603" y="3048000"/>
            <a:ext cx="8860271"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 name="Picture Placeholder 15" descr="Place icon here">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3333316" y="3347315"/>
            <a:ext cx="201142" cy="201613"/>
          </a:xfrm>
        </p:spPr>
        <p:txBody>
          <a:bodyPr/>
          <a:lstStyle>
            <a:lvl1pPr>
              <a:defRPr sz="700">
                <a:solidFill>
                  <a:schemeClr val="tx1"/>
                </a:solidFill>
              </a:defRPr>
            </a:lvl1pPr>
          </a:lstStyle>
          <a:p>
            <a:r>
              <a:rPr lang="en-US" dirty="0"/>
              <a:t>Icon</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3333316" y="3811797"/>
            <a:ext cx="2477701" cy="1999148"/>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Picture Placeholder 15" descr="Place icon here">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6389168" y="3347315"/>
            <a:ext cx="201142" cy="201613"/>
          </a:xfrm>
        </p:spPr>
        <p:txBody>
          <a:bodyPr/>
          <a:lstStyle>
            <a:lvl1pPr>
              <a:defRPr sz="700">
                <a:solidFill>
                  <a:schemeClr val="tx1"/>
                </a:solidFill>
              </a:defRPr>
            </a:lvl1pPr>
          </a:lstStyle>
          <a:p>
            <a:r>
              <a:rPr lang="en-US" dirty="0"/>
              <a:t>Icon</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6389168" y="3811797"/>
            <a:ext cx="2477701" cy="1999146"/>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1" name="Picture Placeholder 15" descr="Place icon here">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9428523" y="3347315"/>
            <a:ext cx="201142" cy="201613"/>
          </a:xfrm>
        </p:spPr>
        <p:txBody>
          <a:bodyPr/>
          <a:lstStyle>
            <a:lvl1pPr>
              <a:defRPr sz="700">
                <a:solidFill>
                  <a:schemeClr val="tx1"/>
                </a:solidFill>
              </a:defRPr>
            </a:lvl1pPr>
          </a:lstStyle>
          <a:p>
            <a:r>
              <a:rPr lang="en-US" dirty="0"/>
              <a:t>Icon</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9428523" y="3811797"/>
            <a:ext cx="2473130" cy="1999144"/>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56C9A7FC-6BA2-EF1D-18D5-F605D8C7C003}"/>
              </a:ext>
            </a:extLst>
          </p:cNvPr>
          <p:cNvSpPr>
            <a:spLocks noGrp="1"/>
          </p:cNvSpPr>
          <p:nvPr>
            <p:ph type="ftr" sz="quarter" idx="23"/>
          </p:nvPr>
        </p:nvSpPr>
        <p:spPr>
          <a:xfrm>
            <a:off x="287963" y="6408000"/>
            <a:ext cx="2477765" cy="190500"/>
          </a:xfrm>
        </p:spPr>
        <p:txBody>
          <a:bodyPr/>
          <a:lstStyle/>
          <a:p>
            <a:endParaRPr lang="en-US" dirty="0"/>
          </a:p>
        </p:txBody>
      </p:sp>
      <p:sp>
        <p:nvSpPr>
          <p:cNvPr id="12" name="Slide Number">
            <a:extLst>
              <a:ext uri="{FF2B5EF4-FFF2-40B4-BE49-F238E27FC236}">
                <a16:creationId xmlns:a16="http://schemas.microsoft.com/office/drawing/2014/main" id="{C0294F07-890E-B2F9-0CAD-1B5AFB7648AB}"/>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4" name="Straight Connector 3" descr="Vertical column divider">
            <a:extLst>
              <a:ext uri="{FF2B5EF4-FFF2-40B4-BE49-F238E27FC236}">
                <a16:creationId xmlns:a16="http://schemas.microsoft.com/office/drawing/2014/main" id="{0E795639-6102-AB6C-5918-29F86236BFD2}"/>
              </a:ext>
            </a:extLst>
          </p:cNvPr>
          <p:cNvCxnSpPr>
            <a:cxnSpLocks/>
          </p:cNvCxnSpPr>
          <p:nvPr userDrawn="1"/>
        </p:nvCxnSpPr>
        <p:spPr bwMode="auto">
          <a:xfrm>
            <a:off x="3047603"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1" name="Straight Connector 10" descr="Vertical column divider">
            <a:extLst>
              <a:ext uri="{FF2B5EF4-FFF2-40B4-BE49-F238E27FC236}">
                <a16:creationId xmlns:a16="http://schemas.microsoft.com/office/drawing/2014/main" id="{357E5319-53C7-E291-189E-B5A9A71EC85F}"/>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descr="Vertical column divider">
            <a:extLst>
              <a:ext uri="{FF2B5EF4-FFF2-40B4-BE49-F238E27FC236}">
                <a16:creationId xmlns:a16="http://schemas.microsoft.com/office/drawing/2014/main" id="{C5786CF5-FEFB-F111-90C8-4410630FD7A3}"/>
              </a:ext>
            </a:extLst>
          </p:cNvPr>
          <p:cNvCxnSpPr>
            <a:cxnSpLocks/>
          </p:cNvCxnSpPr>
          <p:nvPr userDrawn="1"/>
        </p:nvCxnSpPr>
        <p:spPr bwMode="auto">
          <a:xfrm>
            <a:off x="9142810" y="285051"/>
            <a:ext cx="0" cy="581104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6540282"/>
      </p:ext>
    </p:extLst>
  </p:cSld>
  <p:clrMapOvr>
    <a:masterClrMapping/>
  </p:clrMapOvr>
  <p:transition spd="med"/>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63" y="192024"/>
            <a:ext cx="5519019" cy="1706563"/>
          </a:xfrm>
        </p:spPr>
        <p:txBody>
          <a:bodyPr rIns="457200"/>
          <a:lstStyle>
            <a:lvl1pPr>
              <a:lnSpc>
                <a:spcPct val="100000"/>
              </a:lnSpc>
              <a:defRPr sz="3399">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9168"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 uri="{C183D7F6-B498-43B3-948B-1728B52AA6E4}">
                <adec:decorative xmlns:adec="http://schemas.microsoft.com/office/drawing/2017/decorative" val="0"/>
              </a:ext>
            </a:extLst>
          </p:cNvPr>
          <p:cNvCxnSpPr>
            <a:cxnSpLocks/>
          </p:cNvCxnSpPr>
          <p:nvPr userDrawn="1"/>
        </p:nvCxnSpPr>
        <p:spPr bwMode="auto">
          <a:xfrm>
            <a:off x="9142810" y="286569"/>
            <a:ext cx="0" cy="581101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userDrawn="1">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 uri="{C183D7F6-B498-43B3-948B-1728B52AA6E4}">
                <adec:decorative xmlns:adec="http://schemas.microsoft.com/office/drawing/2017/decorative" val="0"/>
              </a:ext>
            </a:extLst>
          </p:cNvPr>
          <p:cNvCxnSpPr>
            <a:cxnSpLocks/>
          </p:cNvCxnSpPr>
          <p:nvPr userDrawn="1"/>
        </p:nvCxnSpPr>
        <p:spPr bwMode="auto">
          <a:xfrm>
            <a:off x="287999" y="3048000"/>
            <a:ext cx="1161273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descr="Vertical column divider">
            <a:extLst>
              <a:ext uri="{FF2B5EF4-FFF2-40B4-BE49-F238E27FC236}">
                <a16:creationId xmlns:a16="http://schemas.microsoft.com/office/drawing/2014/main" id="{54C560F4-CB2D-6B04-588B-57BB4D4E6DC3}"/>
              </a:ext>
              <a:ext uri="{C183D7F6-B498-43B3-948B-1728B52AA6E4}">
                <adec:decorative xmlns:adec="http://schemas.microsoft.com/office/drawing/2017/decorative" val="0"/>
              </a:ext>
            </a:extLst>
          </p:cNvPr>
          <p:cNvCxnSpPr>
            <a:cxnSpLocks/>
          </p:cNvCxnSpPr>
          <p:nvPr userDrawn="1"/>
        </p:nvCxnSpPr>
        <p:spPr bwMode="auto">
          <a:xfrm>
            <a:off x="3047603" y="3048000"/>
            <a:ext cx="0" cy="304958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 name="Footer Placeholder 3">
            <a:extLst>
              <a:ext uri="{FF2B5EF4-FFF2-40B4-BE49-F238E27FC236}">
                <a16:creationId xmlns:a16="http://schemas.microsoft.com/office/drawing/2014/main" id="{59A0B1DF-AF8B-38B3-B47C-60722DFBF162}"/>
              </a:ext>
            </a:extLst>
          </p:cNvPr>
          <p:cNvSpPr>
            <a:spLocks noGrp="1"/>
          </p:cNvSpPr>
          <p:nvPr userDrawn="1">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EFD38FC2-A92F-D3A8-74D5-CE6E95D9C133}"/>
              </a:ext>
            </a:extLst>
          </p:cNvPr>
          <p:cNvSpPr txBox="1">
            <a:spLocks noGrp="1"/>
          </p:cNvSpPr>
          <p:nvPr userDrawn="1">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5" name="Straight Connector 4" descr="Vertical column divider">
            <a:extLst>
              <a:ext uri="{FF2B5EF4-FFF2-40B4-BE49-F238E27FC236}">
                <a16:creationId xmlns:a16="http://schemas.microsoft.com/office/drawing/2014/main" id="{A5B6E0FE-2F6F-9D77-9834-2DF9E13E226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10">
            <a:extLst>
              <a:ext uri="{FF2B5EF4-FFF2-40B4-BE49-F238E27FC236}">
                <a16:creationId xmlns:a16="http://schemas.microsoft.com/office/drawing/2014/main" id="{022E65FD-CDEF-1AA2-2521-5B200BF4B6BD}"/>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10">
            <a:extLst>
              <a:ext uri="{FF2B5EF4-FFF2-40B4-BE49-F238E27FC236}">
                <a16:creationId xmlns:a16="http://schemas.microsoft.com/office/drawing/2014/main" id="{83C43A7A-FFA5-D00F-7BEB-AA5C5DA6FB8E}"/>
              </a:ext>
            </a:extLst>
          </p:cNvPr>
          <p:cNvSpPr>
            <a:spLocks noGrp="1"/>
          </p:cNvSpPr>
          <p:nvPr>
            <p:ph type="body" sz="quarter" idx="19"/>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10">
            <a:extLst>
              <a:ext uri="{FF2B5EF4-FFF2-40B4-BE49-F238E27FC236}">
                <a16:creationId xmlns:a16="http://schemas.microsoft.com/office/drawing/2014/main" id="{6558C27E-CF79-F761-3827-DA392178DC8E}"/>
              </a:ext>
            </a:extLst>
          </p:cNvPr>
          <p:cNvSpPr>
            <a:spLocks noGrp="1"/>
          </p:cNvSpPr>
          <p:nvPr>
            <p:ph type="body" sz="quarter" idx="20"/>
          </p:nvPr>
        </p:nvSpPr>
        <p:spPr>
          <a:xfrm>
            <a:off x="6389168"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C0BF9C6F-22AC-2FF0-D8C9-37373CDEB3A5}"/>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403343205"/>
      </p:ext>
    </p:extLst>
  </p:cSld>
  <p:clrMapOvr>
    <a:masterClrMapping/>
  </p:clrMapOvr>
  <p:transition spd="med"/>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287963" y="288036"/>
            <a:ext cx="2474590" cy="1706563"/>
          </a:xfrm>
        </p:spPr>
        <p:txBody>
          <a:bodyPr rIns="0"/>
          <a:lstStyle>
            <a:lvl1pPr>
              <a:lnSpc>
                <a:spcPct val="110000"/>
              </a:lnSpc>
              <a:defRPr sz="1800">
                <a:solidFill>
                  <a:schemeClr val="tx2"/>
                </a:solidFill>
              </a:defRPr>
            </a:lvl1pPr>
          </a:lstStyle>
          <a:p>
            <a:r>
              <a:rPr lang="en-GB"/>
              <a:t>Click to edit Master title style</a:t>
            </a:r>
            <a:endParaRPr lang="en-US" dirty="0"/>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6389168"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9430109" y="288036"/>
            <a:ext cx="2476178" cy="2477294"/>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C192388-DAC3-247F-4457-03A65F8CDF36}"/>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72D75691-23B7-FADC-4357-CB3662EB3779}"/>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cxnSp>
        <p:nvCxnSpPr>
          <p:cNvPr id="5" name="Straight Connector 4" descr="Vertical column divider">
            <a:extLst>
              <a:ext uri="{FF2B5EF4-FFF2-40B4-BE49-F238E27FC236}">
                <a16:creationId xmlns:a16="http://schemas.microsoft.com/office/drawing/2014/main" id="{CB17488F-3B5A-CD3F-8D89-787477C1F946}"/>
              </a:ext>
              <a:ext uri="{C183D7F6-B498-43B3-948B-1728B52AA6E4}">
                <adec:decorative xmlns:adec="http://schemas.microsoft.com/office/drawing/2017/decorative" val="0"/>
              </a:ext>
            </a:extLst>
          </p:cNvPr>
          <p:cNvCxnSpPr>
            <a:cxnSpLocks/>
          </p:cNvCxnSpPr>
          <p:nvPr userDrawn="1"/>
        </p:nvCxnSpPr>
        <p:spPr bwMode="auto">
          <a:xfrm>
            <a:off x="9142810" y="286569"/>
            <a:ext cx="0" cy="581101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descr="Horizontal row divider">
            <a:extLst>
              <a:ext uri="{FF2B5EF4-FFF2-40B4-BE49-F238E27FC236}">
                <a16:creationId xmlns:a16="http://schemas.microsoft.com/office/drawing/2014/main" id="{7B2108DD-FE3A-F98C-D857-CDFA3DAD9666}"/>
              </a:ext>
              <a:ext uri="{C183D7F6-B498-43B3-948B-1728B52AA6E4}">
                <adec:decorative xmlns:adec="http://schemas.microsoft.com/office/drawing/2017/decorative" val="0"/>
              </a:ext>
            </a:extLst>
          </p:cNvPr>
          <p:cNvCxnSpPr>
            <a:cxnSpLocks/>
          </p:cNvCxnSpPr>
          <p:nvPr userDrawn="1"/>
        </p:nvCxnSpPr>
        <p:spPr bwMode="auto">
          <a:xfrm>
            <a:off x="287999" y="3048000"/>
            <a:ext cx="11612733"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descr="Vertical column divider">
            <a:extLst>
              <a:ext uri="{FF2B5EF4-FFF2-40B4-BE49-F238E27FC236}">
                <a16:creationId xmlns:a16="http://schemas.microsoft.com/office/drawing/2014/main" id="{03D0E68D-02AF-474A-3224-FF5108D23382}"/>
              </a:ext>
              <a:ext uri="{C183D7F6-B498-43B3-948B-1728B52AA6E4}">
                <adec:decorative xmlns:adec="http://schemas.microsoft.com/office/drawing/2017/decorative" val="0"/>
              </a:ext>
            </a:extLst>
          </p:cNvPr>
          <p:cNvCxnSpPr>
            <a:cxnSpLocks/>
          </p:cNvCxnSpPr>
          <p:nvPr userDrawn="1"/>
        </p:nvCxnSpPr>
        <p:spPr bwMode="auto">
          <a:xfrm>
            <a:off x="3047603" y="3041650"/>
            <a:ext cx="0" cy="305593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descr="Vertical column divider">
            <a:extLst>
              <a:ext uri="{FF2B5EF4-FFF2-40B4-BE49-F238E27FC236}">
                <a16:creationId xmlns:a16="http://schemas.microsoft.com/office/drawing/2014/main" id="{5600EFDE-928F-B419-8585-5582A68373F2}"/>
              </a:ext>
            </a:extLst>
          </p:cNvPr>
          <p:cNvCxnSpPr>
            <a:cxnSpLocks/>
          </p:cNvCxnSpPr>
          <p:nvPr userDrawn="1"/>
        </p:nvCxnSpPr>
        <p:spPr bwMode="auto">
          <a:xfrm>
            <a:off x="6095270" y="285051"/>
            <a:ext cx="0" cy="5812536"/>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0">
            <a:extLst>
              <a:ext uri="{FF2B5EF4-FFF2-40B4-BE49-F238E27FC236}">
                <a16:creationId xmlns:a16="http://schemas.microsoft.com/office/drawing/2014/main" id="{5C1B1885-0510-1907-4EAD-DB9018C133E5}"/>
              </a:ext>
            </a:extLst>
          </p:cNvPr>
          <p:cNvSpPr>
            <a:spLocks noGrp="1"/>
          </p:cNvSpPr>
          <p:nvPr>
            <p:ph type="body" sz="quarter" idx="11"/>
          </p:nvPr>
        </p:nvSpPr>
        <p:spPr>
          <a:xfrm>
            <a:off x="287999" y="3337941"/>
            <a:ext cx="2474590" cy="2759647"/>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Text Placeholder 10">
            <a:extLst>
              <a:ext uri="{FF2B5EF4-FFF2-40B4-BE49-F238E27FC236}">
                <a16:creationId xmlns:a16="http://schemas.microsoft.com/office/drawing/2014/main" id="{5804D2DB-0651-E704-D761-49FB6352B7C3}"/>
              </a:ext>
            </a:extLst>
          </p:cNvPr>
          <p:cNvSpPr>
            <a:spLocks noGrp="1"/>
          </p:cNvSpPr>
          <p:nvPr>
            <p:ph type="body" sz="quarter" idx="19"/>
          </p:nvPr>
        </p:nvSpPr>
        <p:spPr>
          <a:xfrm>
            <a:off x="3331187"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Text Placeholder 10">
            <a:extLst>
              <a:ext uri="{FF2B5EF4-FFF2-40B4-BE49-F238E27FC236}">
                <a16:creationId xmlns:a16="http://schemas.microsoft.com/office/drawing/2014/main" id="{9900EBA3-CCC2-CE83-A620-B68ADAF8371C}"/>
              </a:ext>
            </a:extLst>
          </p:cNvPr>
          <p:cNvSpPr>
            <a:spLocks noGrp="1"/>
          </p:cNvSpPr>
          <p:nvPr>
            <p:ph type="body" sz="quarter" idx="20"/>
          </p:nvPr>
        </p:nvSpPr>
        <p:spPr>
          <a:xfrm>
            <a:off x="6389168"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Text Placeholder 10">
            <a:extLst>
              <a:ext uri="{FF2B5EF4-FFF2-40B4-BE49-F238E27FC236}">
                <a16:creationId xmlns:a16="http://schemas.microsoft.com/office/drawing/2014/main" id="{FAB4091C-FF62-7BAF-B996-F22392D5E709}"/>
              </a:ext>
            </a:extLst>
          </p:cNvPr>
          <p:cNvSpPr>
            <a:spLocks noGrp="1"/>
          </p:cNvSpPr>
          <p:nvPr>
            <p:ph type="body" sz="quarter" idx="14"/>
          </p:nvPr>
        </p:nvSpPr>
        <p:spPr>
          <a:xfrm>
            <a:off x="9428523" y="3336926"/>
            <a:ext cx="2474590" cy="2760662"/>
          </a:xfrm>
        </p:spPr>
        <p:txBody>
          <a:bodyPr/>
          <a:lstStyle>
            <a:lvl1pPr>
              <a:spcBef>
                <a:spcPts val="0"/>
              </a:spcBef>
              <a:defRPr sz="1400">
                <a:solidFill>
                  <a:schemeClr val="tx1"/>
                </a:solidFill>
              </a:defRPr>
            </a:lvl1pPr>
            <a:lvl2pPr marL="127990" indent="-127990">
              <a:spcBef>
                <a:spcPts val="0"/>
              </a:spcBef>
              <a:defRPr sz="1400">
                <a:solidFill>
                  <a:schemeClr val="tx1"/>
                </a:solidFill>
              </a:defRPr>
            </a:lvl2pPr>
            <a:lvl3pPr marL="255981" indent="-127990">
              <a:spcBef>
                <a:spcPts val="0"/>
              </a:spcBef>
              <a:defRPr sz="1400">
                <a:solidFill>
                  <a:schemeClr val="tx1"/>
                </a:solidFill>
              </a:defRPr>
            </a:lvl3pPr>
            <a:lvl4pPr marL="383971" indent="-127990">
              <a:spcBef>
                <a:spcPts val="0"/>
              </a:spcBef>
              <a:defRPr sz="1400">
                <a:solidFill>
                  <a:schemeClr val="tx1"/>
                </a:solidFill>
              </a:defRPr>
            </a:lvl4pPr>
            <a:lvl5pPr>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426147593"/>
      </p:ext>
    </p:extLst>
  </p:cSld>
  <p:clrMapOvr>
    <a:masterClrMapping/>
  </p:clrMapOvr>
  <p:transition spd="med"/>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62" y="1520825"/>
            <a:ext cx="2473130"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3334904" y="1520825"/>
            <a:ext cx="2475384"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10" descr="Place imagery here">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6380919" y="288037"/>
            <a:ext cx="5519908" cy="6285801"/>
          </a:xfrm>
          <a:solidFill>
            <a:srgbClr val="E0E0E0"/>
          </a:solidFill>
        </p:spPr>
        <p:txBody>
          <a:bodyPr anchor="ctr"/>
          <a:lstStyle>
            <a:lvl1pPr algn="ctr">
              <a:defRPr>
                <a:solidFill>
                  <a:schemeClr val="accent5"/>
                </a:solidFill>
              </a:defRPr>
            </a:lvl1pPr>
          </a:lstStyle>
          <a:p>
            <a:r>
              <a:rPr lang="en-US" dirty="0"/>
              <a:t>Place imagery here</a:t>
            </a:r>
          </a:p>
        </p:txBody>
      </p:sp>
      <p:sp>
        <p:nvSpPr>
          <p:cNvPr id="3" name="Footer Placeholder 3">
            <a:extLst>
              <a:ext uri="{FF2B5EF4-FFF2-40B4-BE49-F238E27FC236}">
                <a16:creationId xmlns:a16="http://schemas.microsoft.com/office/drawing/2014/main" id="{765F8DDE-78BD-E2B6-1CAB-2A9EF14E9F7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785621265"/>
      </p:ext>
    </p:extLst>
  </p:cSld>
  <p:clrMapOvr>
    <a:masterClrMapping/>
  </p:clrMapOvr>
  <p:transition spd="med"/>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287963" y="1520825"/>
            <a:ext cx="2477765"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Picture Placeholder 11" descr="Place imagery here">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3047603" y="0"/>
            <a:ext cx="9144397" cy="6858000"/>
          </a:xfrm>
          <a:solidFill>
            <a:srgbClr val="E0E0E0"/>
          </a:solidFill>
        </p:spPr>
        <p:txBody>
          <a:bodyPr anchor="ctr"/>
          <a:lstStyle>
            <a:lvl1pPr algn="ctr">
              <a:defRPr>
                <a:solidFill>
                  <a:schemeClr val="accent5"/>
                </a:solidFill>
              </a:defRPr>
            </a:lvl1pPr>
          </a:lstStyle>
          <a:p>
            <a:r>
              <a:rPr lang="en-US" dirty="0"/>
              <a:t>Place imagery here</a:t>
            </a:r>
          </a:p>
        </p:txBody>
      </p:sp>
      <p:sp>
        <p:nvSpPr>
          <p:cNvPr id="5" name="Footer Placeholder 3">
            <a:extLst>
              <a:ext uri="{FF2B5EF4-FFF2-40B4-BE49-F238E27FC236}">
                <a16:creationId xmlns:a16="http://schemas.microsoft.com/office/drawing/2014/main" id="{7B09C899-A6D4-3826-EAB8-A75F78607CE3}"/>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BEB46264-65A0-272C-CC19-DCA9B586608B}"/>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103256219"/>
      </p:ext>
    </p:extLst>
  </p:cSld>
  <p:clrMapOvr>
    <a:masterClrMapping/>
  </p:clrMapOvr>
  <p:transition spd="med"/>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287963" y="1520825"/>
            <a:ext cx="2477765" cy="4576763"/>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Picture Placeholder 6" descr="Place imagery here">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3333316" y="285750"/>
            <a:ext cx="8567416" cy="6289675"/>
          </a:xfrm>
          <a:solidFill>
            <a:srgbClr val="E0E0E0"/>
          </a:solidFill>
        </p:spPr>
        <p:txBody>
          <a:bodyPr anchor="ctr"/>
          <a:lstStyle>
            <a:lvl1pPr algn="ctr">
              <a:defRPr>
                <a:solidFill>
                  <a:schemeClr val="accent5"/>
                </a:solidFill>
              </a:defRPr>
            </a:lvl1pPr>
          </a:lstStyle>
          <a:p>
            <a:r>
              <a:rPr lang="en-US" dirty="0"/>
              <a:t>Place imagery here</a:t>
            </a:r>
          </a:p>
        </p:txBody>
      </p:sp>
      <p:sp>
        <p:nvSpPr>
          <p:cNvPr id="3" name="Footer Placeholder 3">
            <a:extLst>
              <a:ext uri="{FF2B5EF4-FFF2-40B4-BE49-F238E27FC236}">
                <a16:creationId xmlns:a16="http://schemas.microsoft.com/office/drawing/2014/main" id="{547D5110-D587-CC11-18F6-FEB7AA2D785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2704454056"/>
      </p:ext>
    </p:extLst>
  </p:cSld>
  <p:clrMapOvr>
    <a:masterClrMapping/>
  </p:clrMapOvr>
  <p:transition spd="med"/>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0" y="0"/>
            <a:ext cx="12192000" cy="6858000"/>
          </a:xfrm>
          <a:solidFill>
            <a:srgbClr val="E0E0E0"/>
          </a:solidFill>
        </p:spPr>
        <p:txBody>
          <a:bodyPr anchor="ctr"/>
          <a:lstStyle>
            <a:lvl1pPr algn="ctr">
              <a:defRPr>
                <a:solidFill>
                  <a:schemeClr val="accent5"/>
                </a:solidFill>
              </a:defRPr>
            </a:lvl1pPr>
          </a:lstStyle>
          <a:p>
            <a:r>
              <a:rPr lang="en-US" dirty="0"/>
              <a:t>Place imagery here</a:t>
            </a:r>
          </a:p>
        </p:txBody>
      </p:sp>
      <p:sp>
        <p:nvSpPr>
          <p:cNvPr id="2" name="Slide Number">
            <a:extLst>
              <a:ext uri="{FF2B5EF4-FFF2-40B4-BE49-F238E27FC236}">
                <a16:creationId xmlns:a16="http://schemas.microsoft.com/office/drawing/2014/main" id="{8A69D316-0792-83BD-3912-71CDE3BB681F}"/>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761528753"/>
      </p:ext>
    </p:extLst>
  </p:cSld>
  <p:clrMapOvr>
    <a:masterClrMapping/>
  </p:clrMapOvr>
  <p:transition spd="med"/>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288887" y="285750"/>
            <a:ext cx="11611845" cy="6289675"/>
          </a:xfrm>
          <a:solidFill>
            <a:srgbClr val="E0E0E0"/>
          </a:solidFill>
        </p:spPr>
        <p:txBody>
          <a:bodyPr anchor="ctr"/>
          <a:lstStyle>
            <a:lvl1pPr algn="ctr">
              <a:defRPr>
                <a:solidFill>
                  <a:schemeClr val="accent5"/>
                </a:solidFill>
              </a:defRPr>
            </a:lvl1pPr>
          </a:lstStyle>
          <a:p>
            <a:r>
              <a:rPr lang="en-US" dirty="0"/>
              <a:t>Place imagery here</a:t>
            </a:r>
          </a:p>
        </p:txBody>
      </p:sp>
    </p:spTree>
    <p:extLst>
      <p:ext uri="{BB962C8B-B14F-4D97-AF65-F5344CB8AC3E}">
        <p14:creationId xmlns:p14="http://schemas.microsoft.com/office/powerpoint/2010/main" val="350555282"/>
      </p:ext>
    </p:extLst>
  </p:cSld>
  <p:clrMapOvr>
    <a:masterClrMapping/>
  </p:clrMapOvr>
  <p:transition spd="med"/>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7" name="Picture Placeholder 7" descr="Place bio portrait here">
            <a:extLst>
              <a:ext uri="{FF2B5EF4-FFF2-40B4-BE49-F238E27FC236}">
                <a16:creationId xmlns:a16="http://schemas.microsoft.com/office/drawing/2014/main" id="{0B1677E6-5066-100D-29D6-CCAD04C21BCE}"/>
              </a:ext>
            </a:extLst>
          </p:cNvPr>
          <p:cNvSpPr>
            <a:spLocks noGrp="1"/>
          </p:cNvSpPr>
          <p:nvPr>
            <p:ph type="pic" sz="quarter" idx="28" hasCustomPrompt="1"/>
          </p:nvPr>
        </p:nvSpPr>
        <p:spPr>
          <a:xfrm>
            <a:off x="287962" y="1522412"/>
            <a:ext cx="1231041" cy="1238250"/>
          </a:xfrm>
          <a:solidFill>
            <a:srgbClr val="E0E0E0"/>
          </a:solidFill>
        </p:spPr>
        <p:txBody>
          <a:bodyPr anchor="ctr"/>
          <a:lstStyle>
            <a:lvl1pPr algn="ctr">
              <a:defRPr>
                <a:solidFill>
                  <a:schemeClr val="accent5"/>
                </a:solidFill>
              </a:defRPr>
            </a:lvl1pPr>
          </a:lstStyle>
          <a:p>
            <a:r>
              <a:rPr lang="en-US" dirty="0"/>
              <a:t>Place imagery here</a:t>
            </a:r>
          </a:p>
        </p:txBody>
      </p:sp>
      <p:sp>
        <p:nvSpPr>
          <p:cNvPr id="13" name="Picture Placeholder 7" descr="Place bio portrait here">
            <a:extLst>
              <a:ext uri="{FF2B5EF4-FFF2-40B4-BE49-F238E27FC236}">
                <a16:creationId xmlns:a16="http://schemas.microsoft.com/office/drawing/2014/main" id="{3DCE12BA-53E1-8B67-A029-029F1E6F9163}"/>
              </a:ext>
            </a:extLst>
          </p:cNvPr>
          <p:cNvSpPr>
            <a:spLocks noGrp="1"/>
          </p:cNvSpPr>
          <p:nvPr>
            <p:ph type="pic" sz="quarter" idx="30" hasCustomPrompt="1"/>
          </p:nvPr>
        </p:nvSpPr>
        <p:spPr>
          <a:xfrm>
            <a:off x="287962" y="3048000"/>
            <a:ext cx="123104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15" name="Picture Placeholder 7" descr="Place bio portrait here">
            <a:extLst>
              <a:ext uri="{FF2B5EF4-FFF2-40B4-BE49-F238E27FC236}">
                <a16:creationId xmlns:a16="http://schemas.microsoft.com/office/drawing/2014/main" id="{05E149CA-A25F-74EE-93DF-1A877CDE924F}"/>
              </a:ext>
            </a:extLst>
          </p:cNvPr>
          <p:cNvSpPr>
            <a:spLocks noGrp="1"/>
          </p:cNvSpPr>
          <p:nvPr>
            <p:ph type="pic" sz="quarter" idx="32" hasCustomPrompt="1"/>
          </p:nvPr>
        </p:nvSpPr>
        <p:spPr>
          <a:xfrm>
            <a:off x="287962" y="4570413"/>
            <a:ext cx="1231041"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5" name="Picture Placeholder 7" descr="Place bio portrait here">
            <a:extLst>
              <a:ext uri="{FF2B5EF4-FFF2-40B4-BE49-F238E27FC236}">
                <a16:creationId xmlns:a16="http://schemas.microsoft.com/office/drawing/2014/main" id="{AAC7C1AD-0F8C-4D02-0112-981444AFE98D}"/>
              </a:ext>
            </a:extLst>
          </p:cNvPr>
          <p:cNvSpPr>
            <a:spLocks noGrp="1"/>
          </p:cNvSpPr>
          <p:nvPr>
            <p:ph type="pic" sz="quarter" idx="34" hasCustomPrompt="1"/>
          </p:nvPr>
        </p:nvSpPr>
        <p:spPr>
          <a:xfrm>
            <a:off x="6389168" y="1522412"/>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7" name="Picture Placeholder 7" descr="Place bio portrait here">
            <a:extLst>
              <a:ext uri="{FF2B5EF4-FFF2-40B4-BE49-F238E27FC236}">
                <a16:creationId xmlns:a16="http://schemas.microsoft.com/office/drawing/2014/main" id="{22271FFB-E2D1-459B-4089-A291A1110AE8}"/>
              </a:ext>
            </a:extLst>
          </p:cNvPr>
          <p:cNvSpPr>
            <a:spLocks noGrp="1"/>
          </p:cNvSpPr>
          <p:nvPr>
            <p:ph type="pic" sz="quarter" idx="36" hasCustomPrompt="1"/>
          </p:nvPr>
        </p:nvSpPr>
        <p:spPr>
          <a:xfrm>
            <a:off x="6389168" y="3048000"/>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9" name="Picture Placeholder 7" descr="Place bio portrait here">
            <a:extLst>
              <a:ext uri="{FF2B5EF4-FFF2-40B4-BE49-F238E27FC236}">
                <a16:creationId xmlns:a16="http://schemas.microsoft.com/office/drawing/2014/main" id="{F3C99020-5BF1-8A8C-BDCB-42766A5B9BE5}"/>
              </a:ext>
            </a:extLst>
          </p:cNvPr>
          <p:cNvSpPr>
            <a:spLocks noGrp="1"/>
          </p:cNvSpPr>
          <p:nvPr>
            <p:ph type="pic" sz="quarter" idx="38" hasCustomPrompt="1"/>
          </p:nvPr>
        </p:nvSpPr>
        <p:spPr>
          <a:xfrm>
            <a:off x="6389168" y="4570413"/>
            <a:ext cx="1229708" cy="1238250"/>
          </a:xfrm>
          <a:solidFill>
            <a:srgbClr val="E0E0E0"/>
          </a:solidFill>
        </p:spPr>
        <p:txBody>
          <a:bodyPr anchor="ctr"/>
          <a:lstStyle>
            <a:lvl1pPr marL="0" marR="0" indent="0" algn="ctr" defTabSz="1218956"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1218956" rtl="0" eaLnBrk="1" fontAlgn="auto" latinLnBrk="0" hangingPunct="1">
              <a:lnSpc>
                <a:spcPct val="110000"/>
              </a:lnSpc>
              <a:spcBef>
                <a:spcPts val="0"/>
              </a:spcBef>
              <a:spcAft>
                <a:spcPts val="0"/>
              </a:spcAft>
              <a:buClrTx/>
              <a:buSzTx/>
              <a:buFontTx/>
              <a:buNone/>
              <a:tabLst/>
              <a:defRPr/>
            </a:pPr>
            <a:r>
              <a:rPr lang="en-US" dirty="0"/>
              <a:t>Place imagery here</a:t>
            </a:r>
          </a:p>
        </p:txBody>
      </p:sp>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279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1714277" y="1522412"/>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1714277" y="30480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1714277" y="4570413"/>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7807896" y="1522412"/>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7807896" y="3048000"/>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7807896" y="4570413"/>
            <a:ext cx="2853953" cy="1238250"/>
          </a:xfrm>
        </p:spPr>
        <p:txBody>
          <a:bodyPr/>
          <a:lstStyle>
            <a:lvl1pPr>
              <a:lnSpc>
                <a:spcPct val="110000"/>
              </a:lnSpc>
              <a:spcBef>
                <a:spcPts val="0"/>
              </a:spcBef>
              <a:defRPr sz="1400">
                <a:solidFill>
                  <a:schemeClr val="tx1"/>
                </a:solidFill>
              </a:defRPr>
            </a:lvl1pPr>
            <a:lvl2pPr marL="127990" indent="-127990">
              <a:lnSpc>
                <a:spcPct val="110000"/>
              </a:lnSpc>
              <a:spcBef>
                <a:spcPts val="0"/>
              </a:spcBef>
              <a:defRPr sz="1400">
                <a:solidFill>
                  <a:schemeClr val="tx1"/>
                </a:solidFill>
              </a:defRPr>
            </a:lvl2pPr>
            <a:lvl3pPr marL="255981" indent="-127990">
              <a:lnSpc>
                <a:spcPct val="110000"/>
              </a:lnSpc>
              <a:spcBef>
                <a:spcPts val="0"/>
              </a:spcBef>
              <a:defRPr sz="1400">
                <a:solidFill>
                  <a:schemeClr val="tx1"/>
                </a:solidFill>
              </a:defRPr>
            </a:lvl3pPr>
            <a:lvl4pPr marL="383971" indent="-127990">
              <a:lnSpc>
                <a:spcPct val="110000"/>
              </a:lnSpc>
              <a:spcBef>
                <a:spcPts val="0"/>
              </a:spcBef>
              <a:defRPr sz="1400">
                <a:solidFill>
                  <a:schemeClr val="tx1"/>
                </a:solidFill>
              </a:defRPr>
            </a:lvl4pPr>
            <a:lvl5pPr>
              <a:lnSpc>
                <a:spcPct val="110000"/>
              </a:lnSpc>
              <a:spcBef>
                <a:spcPts val="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Footer Placeholder 3">
            <a:extLst>
              <a:ext uri="{FF2B5EF4-FFF2-40B4-BE49-F238E27FC236}">
                <a16:creationId xmlns:a16="http://schemas.microsoft.com/office/drawing/2014/main" id="{7D4D4C25-96EE-FF6D-B301-962CD7A63666}"/>
              </a:ext>
            </a:extLst>
          </p:cNvPr>
          <p:cNvSpPr>
            <a:spLocks noGrp="1"/>
          </p:cNvSpPr>
          <p:nvPr>
            <p:ph type="ftr" sz="quarter" idx="18"/>
          </p:nvPr>
        </p:nvSpPr>
        <p:spPr>
          <a:xfrm>
            <a:off x="287963" y="6408000"/>
            <a:ext cx="2477765" cy="190500"/>
          </a:xfrm>
        </p:spPr>
        <p:txBody>
          <a:bodyPr/>
          <a:lstStyle/>
          <a:p>
            <a:endParaRPr lang="en-US" dirty="0"/>
          </a:p>
        </p:txBody>
      </p:sp>
      <p:sp>
        <p:nvSpPr>
          <p:cNvPr id="6" name="Slide Number">
            <a:extLst>
              <a:ext uri="{FF2B5EF4-FFF2-40B4-BE49-F238E27FC236}">
                <a16:creationId xmlns:a16="http://schemas.microsoft.com/office/drawing/2014/main" id="{DA0E5B0D-36A0-4281-7D57-C2CC4453113C}"/>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3729364098"/>
      </p:ext>
    </p:extLst>
  </p:cSld>
  <p:clrMapOvr>
    <a:masterClrMapping/>
  </p:clrMapOvr>
  <p:transition spd="med"/>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7"/>
            <a:ext cx="2474590" cy="1997964"/>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3333316" y="288000"/>
            <a:ext cx="8571384" cy="5811838"/>
          </a:xfrm>
        </p:spPr>
        <p:txBody>
          <a:bodyPr anchor="ctr"/>
          <a:lstStyle>
            <a:lvl1pPr algn="ctr">
              <a:defRPr>
                <a:solidFill>
                  <a:schemeClr val="tx1"/>
                </a:solidFill>
              </a:defRPr>
            </a:lvl1pPr>
          </a:lstStyle>
          <a:p>
            <a:r>
              <a:rPr lang="en-GB"/>
              <a:t>Click icon to add table</a:t>
            </a:r>
            <a:endParaRPr lang="en-US" dirty="0"/>
          </a:p>
        </p:txBody>
      </p:sp>
      <p:sp>
        <p:nvSpPr>
          <p:cNvPr id="3" name="Footer Placeholder 3">
            <a:extLst>
              <a:ext uri="{FF2B5EF4-FFF2-40B4-BE49-F238E27FC236}">
                <a16:creationId xmlns:a16="http://schemas.microsoft.com/office/drawing/2014/main" id="{3694FFFD-5196-625E-C3FC-9AB6BB13FC34}"/>
              </a:ext>
            </a:extLst>
          </p:cNvPr>
          <p:cNvSpPr>
            <a:spLocks noGrp="1"/>
          </p:cNvSpPr>
          <p:nvPr>
            <p:ph type="ftr" sz="quarter" idx="18"/>
          </p:nvPr>
        </p:nvSpPr>
        <p:spPr>
          <a:xfrm>
            <a:off x="287963" y="6408000"/>
            <a:ext cx="2477765" cy="190500"/>
          </a:xfrm>
        </p:spPr>
        <p:txBody>
          <a:bodyPr/>
          <a:lstStyle/>
          <a:p>
            <a:endParaRPr lang="en-US" dirty="0"/>
          </a:p>
        </p:txBody>
      </p:sp>
      <p:sp>
        <p:nvSpPr>
          <p:cNvPr id="7" name="Slide Number">
            <a:extLst>
              <a:ext uri="{FF2B5EF4-FFF2-40B4-BE49-F238E27FC236}">
                <a16:creationId xmlns:a16="http://schemas.microsoft.com/office/drawing/2014/main" id="{DD2D25A8-2AEC-F554-8D58-47C112486D41}"/>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225836333"/>
      </p:ext>
    </p:extLst>
  </p:cSld>
  <p:clrMapOvr>
    <a:masterClrMapping/>
  </p:clrMapOvr>
  <p:transition spd="med"/>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763525"/>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10" name="Text Placeholder 9">
            <a:extLst>
              <a:ext uri="{FF2B5EF4-FFF2-40B4-BE49-F238E27FC236}">
                <a16:creationId xmlns:a16="http://schemas.microsoft.com/office/drawing/2014/main" id="{BDFFC916-9B64-A7DC-672D-A4AFA1AE968C}"/>
              </a:ext>
            </a:extLst>
          </p:cNvPr>
          <p:cNvSpPr>
            <a:spLocks noGrp="1"/>
          </p:cNvSpPr>
          <p:nvPr>
            <p:ph type="body" sz="quarter" idx="13" hasCustomPrompt="1"/>
          </p:nvPr>
        </p:nvSpPr>
        <p:spPr>
          <a:xfrm>
            <a:off x="3333316" y="6391244"/>
            <a:ext cx="2761890" cy="212725"/>
          </a:xfrm>
        </p:spPr>
        <p:txBody>
          <a:bodyPr anchor="b" anchorCtr="0"/>
          <a:lstStyle>
            <a:lvl1pPr>
              <a:defRPr sz="800">
                <a:latin typeface="IBM Plex Sans" panose="020B0503050203000203" pitchFamily="34" charset="0"/>
              </a:defRPr>
            </a:lvl1pPr>
            <a:lvl2pPr>
              <a:defRPr sz="800"/>
            </a:lvl2pPr>
            <a:lvl3pPr>
              <a:defRPr sz="800"/>
            </a:lvl3pPr>
            <a:lvl4pPr>
              <a:defRPr sz="800"/>
            </a:lvl4pPr>
            <a:lvl5pPr>
              <a:defRPr sz="800"/>
            </a:lvl5pPr>
          </a:lstStyle>
          <a:p>
            <a:pPr lvl="0"/>
            <a:r>
              <a:rPr lang="en-US" dirty="0"/>
              <a:t>Source</a:t>
            </a:r>
          </a:p>
        </p:txBody>
      </p:sp>
      <p:sp>
        <p:nvSpPr>
          <p:cNvPr id="13" name="Text Placeholder 12">
            <a:extLst>
              <a:ext uri="{FF2B5EF4-FFF2-40B4-BE49-F238E27FC236}">
                <a16:creationId xmlns:a16="http://schemas.microsoft.com/office/drawing/2014/main" id="{81A85749-B0F2-6B16-9E7E-1C979593E9E7}"/>
              </a:ext>
            </a:extLst>
          </p:cNvPr>
          <p:cNvSpPr>
            <a:spLocks noGrp="1"/>
          </p:cNvSpPr>
          <p:nvPr>
            <p:ph type="body" sz="quarter" idx="14" hasCustomPrompt="1"/>
          </p:nvPr>
        </p:nvSpPr>
        <p:spPr>
          <a:xfrm>
            <a:off x="287963" y="1522413"/>
            <a:ext cx="2471416" cy="4575175"/>
          </a:xfrm>
        </p:spPr>
        <p:txBody>
          <a:bodyPr/>
          <a:lstStyle>
            <a:lvl1pPr>
              <a:defRPr sz="1400">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a:lnSpc>
                <a:spcPct val="110000"/>
              </a:lnSpc>
            </a:pPr>
            <a:r>
              <a:rPr lang="en-US" sz="1400" dirty="0">
                <a:latin typeface="IBM Plex Sans Light" panose="020B0403050203000203" pitchFamily="34" charset="0"/>
              </a:rPr>
              <a:t>Lorem ipsum dolor sit </a:t>
            </a:r>
            <a:r>
              <a:rPr lang="en-US" sz="1400" dirty="0" err="1">
                <a:latin typeface="IBM Plex Sans Light" panose="020B0403050203000203" pitchFamily="34" charset="0"/>
              </a:rPr>
              <a:t>amet</a:t>
            </a:r>
            <a:r>
              <a:rPr lang="en-US" sz="1400" dirty="0">
                <a:latin typeface="IBM Plex Sans Light" panose="020B0403050203000203" pitchFamily="34" charset="0"/>
              </a:rPr>
              <a:t> </a:t>
            </a:r>
            <a:r>
              <a:rPr lang="en-US" sz="1400" dirty="0" err="1">
                <a:latin typeface="IBM Plex Sans Light" panose="020B0403050203000203" pitchFamily="34" charset="0"/>
              </a:rPr>
              <a:t>donec</a:t>
            </a:r>
            <a:r>
              <a:rPr lang="en-US" sz="1400" dirty="0">
                <a:latin typeface="IBM Plex Sans Light" panose="020B0403050203000203" pitchFamily="34" charset="0"/>
              </a:rPr>
              <a:t> </a:t>
            </a:r>
            <a:r>
              <a:rPr lang="en-US" sz="1400" dirty="0" err="1">
                <a:latin typeface="IBM Plex Sans Light" panose="020B0403050203000203" pitchFamily="34" charset="0"/>
              </a:rPr>
              <a:t>quam</a:t>
            </a:r>
            <a:r>
              <a:rPr lang="en-US" sz="1400" dirty="0">
                <a:latin typeface="IBM Plex Sans Light" panose="020B0403050203000203" pitchFamily="34" charset="0"/>
              </a:rPr>
              <a:t> </a:t>
            </a:r>
            <a:r>
              <a:rPr lang="en-US" sz="1400" dirty="0" err="1">
                <a:latin typeface="IBM Plex Sans Light" panose="020B0403050203000203" pitchFamily="34" charset="0"/>
              </a:rPr>
              <a:t>felis</a:t>
            </a:r>
            <a:r>
              <a:rPr lang="en-US" sz="1400" dirty="0">
                <a:latin typeface="IBM Plex Sans Light" panose="020B0403050203000203" pitchFamily="34" charset="0"/>
              </a:rPr>
              <a:t> </a:t>
            </a:r>
            <a:r>
              <a:rPr lang="en-US" sz="1400" dirty="0" err="1">
                <a:latin typeface="IBM Plex Sans Light" panose="020B0403050203000203" pitchFamily="34" charset="0"/>
              </a:rPr>
              <a:t>ultricies</a:t>
            </a:r>
            <a:r>
              <a:rPr lang="en-US" sz="1400" dirty="0">
                <a:latin typeface="IBM Plex Sans Light" panose="020B0403050203000203" pitchFamily="34" charset="0"/>
              </a:rPr>
              <a:t> </a:t>
            </a:r>
            <a:r>
              <a:rPr lang="en-US" sz="1400" dirty="0" err="1">
                <a:latin typeface="IBM Plex Sans Light" panose="020B0403050203000203" pitchFamily="34" charset="0"/>
              </a:rPr>
              <a:t>nec</a:t>
            </a:r>
            <a:r>
              <a:rPr lang="en-US" sz="1400" dirty="0">
                <a:latin typeface="IBM Plex Sans Light" panose="020B0403050203000203" pitchFamily="34" charset="0"/>
              </a:rPr>
              <a:t> </a:t>
            </a:r>
            <a:r>
              <a:rPr lang="en-US" sz="1400" dirty="0" err="1">
                <a:latin typeface="IBM Plex Sans Light" panose="020B0403050203000203" pitchFamily="34" charset="0"/>
              </a:rPr>
              <a:t>pellentesque</a:t>
            </a:r>
            <a:r>
              <a:rPr lang="en-US" sz="1400" dirty="0">
                <a:latin typeface="IBM Plex Sans Light" panose="020B0403050203000203" pitchFamily="34" charset="0"/>
              </a:rPr>
              <a:t> </a:t>
            </a:r>
            <a:r>
              <a:rPr lang="en-US" sz="1400" dirty="0" err="1">
                <a:latin typeface="IBM Plex Sans Light" panose="020B0403050203000203" pitchFamily="34" charset="0"/>
              </a:rPr>
              <a:t>eu</a:t>
            </a:r>
            <a:r>
              <a:rPr lang="en-US" sz="1400" dirty="0">
                <a:latin typeface="IBM Plex Sans Light" panose="020B0403050203000203" pitchFamily="34" charset="0"/>
              </a:rPr>
              <a:t> </a:t>
            </a:r>
            <a:r>
              <a:rPr lang="en-US" sz="1400" dirty="0" err="1">
                <a:latin typeface="IBM Plex Sans Light" panose="020B0403050203000203" pitchFamily="34" charset="0"/>
              </a:rPr>
              <a:t>pretium</a:t>
            </a:r>
            <a:r>
              <a:rPr lang="en-US" sz="1400" dirty="0">
                <a:latin typeface="IBM Plex Sans Light" panose="020B0403050203000203" pitchFamily="34" charset="0"/>
              </a:rPr>
              <a:t> </a:t>
            </a:r>
            <a:r>
              <a:rPr lang="en-US" sz="1400" dirty="0" err="1">
                <a:latin typeface="IBM Plex Sans Light" panose="020B0403050203000203" pitchFamily="34" charset="0"/>
              </a:rPr>
              <a:t>quis</a:t>
            </a:r>
            <a:r>
              <a:rPr lang="en-US" sz="1400" dirty="0">
                <a:latin typeface="IBM Plex Sans Light" panose="020B0403050203000203" pitchFamily="34" charset="0"/>
              </a:rPr>
              <a:t> sem. </a:t>
            </a:r>
            <a:r>
              <a:rPr lang="en-US" sz="1400" dirty="0" err="1">
                <a:latin typeface="IBM Plex Sans Light" panose="020B0403050203000203" pitchFamily="34" charset="0"/>
              </a:rPr>
              <a:t>Nulla</a:t>
            </a:r>
            <a:r>
              <a:rPr lang="en-US" sz="1400" dirty="0">
                <a:latin typeface="IBM Plex Sans Light" panose="020B0403050203000203" pitchFamily="34" charset="0"/>
              </a:rPr>
              <a:t> </a:t>
            </a:r>
            <a:r>
              <a:rPr lang="en-US" sz="1400" dirty="0" err="1">
                <a:latin typeface="IBM Plex Sans Light" panose="020B0403050203000203" pitchFamily="34" charset="0"/>
              </a:rPr>
              <a:t>conset</a:t>
            </a:r>
            <a:r>
              <a:rPr lang="en-US" sz="1400" dirty="0">
                <a:latin typeface="IBM Plex Sans Light" panose="020B0403050203000203" pitchFamily="34" charset="0"/>
              </a:rPr>
              <a:t> </a:t>
            </a:r>
            <a:r>
              <a:rPr lang="en-US" sz="1400" dirty="0" err="1">
                <a:latin typeface="IBM Plex Sans Light" panose="020B0403050203000203" pitchFamily="34" charset="0"/>
              </a:rPr>
              <a:t>massa</a:t>
            </a:r>
            <a:r>
              <a:rPr lang="en-US" sz="1400" dirty="0">
                <a:latin typeface="IBM Plex Sans Light" panose="020B0403050203000203" pitchFamily="34" charset="0"/>
              </a:rPr>
              <a:t> </a:t>
            </a:r>
            <a:r>
              <a:rPr lang="en-US" sz="1400" dirty="0" err="1">
                <a:latin typeface="IBM Plex Sans Light" panose="020B0403050203000203" pitchFamily="34" charset="0"/>
              </a:rPr>
              <a:t>quis</a:t>
            </a:r>
            <a:r>
              <a:rPr lang="en-US" sz="1400" dirty="0">
                <a:latin typeface="IBM Plex Sans Light" panose="020B0403050203000203" pitchFamily="34" charset="0"/>
              </a:rPr>
              <a:t> </a:t>
            </a:r>
            <a:r>
              <a:rPr lang="en-US" sz="1400" dirty="0" err="1">
                <a:latin typeface="IBM Plex Sans Light" panose="020B0403050203000203" pitchFamily="34" charset="0"/>
              </a:rPr>
              <a:t>enim</a:t>
            </a:r>
            <a:r>
              <a:rPr lang="en-US" sz="1400" dirty="0">
                <a:latin typeface="IBM Plex Sans Light" panose="020B0403050203000203" pitchFamily="34" charset="0"/>
              </a:rPr>
              <a:t>.</a:t>
            </a:r>
          </a:p>
        </p:txBody>
      </p:sp>
      <p:sp>
        <p:nvSpPr>
          <p:cNvPr id="4" name="Footer Placeholder 3">
            <a:extLst>
              <a:ext uri="{FF2B5EF4-FFF2-40B4-BE49-F238E27FC236}">
                <a16:creationId xmlns:a16="http://schemas.microsoft.com/office/drawing/2014/main" id="{E71CF978-95F1-0188-4FBB-81AAB884C2C1}"/>
              </a:ext>
            </a:extLst>
          </p:cNvPr>
          <p:cNvSpPr>
            <a:spLocks noGrp="1"/>
          </p:cNvSpPr>
          <p:nvPr>
            <p:ph type="ftr" sz="quarter" idx="18"/>
          </p:nvPr>
        </p:nvSpPr>
        <p:spPr>
          <a:xfrm>
            <a:off x="287963" y="6408000"/>
            <a:ext cx="2477765" cy="190500"/>
          </a:xfrm>
        </p:spPr>
        <p:txBody>
          <a:bodyPr/>
          <a:lstStyle/>
          <a:p>
            <a:endParaRPr lang="en-US" dirty="0"/>
          </a:p>
        </p:txBody>
      </p:sp>
    </p:spTree>
    <p:extLst>
      <p:ext uri="{BB962C8B-B14F-4D97-AF65-F5344CB8AC3E}">
        <p14:creationId xmlns:p14="http://schemas.microsoft.com/office/powerpoint/2010/main" val="3498159456"/>
      </p:ext>
    </p:extLst>
  </p:cSld>
  <p:clrMapOvr>
    <a:masterClrMapping/>
  </p:clrMapOvr>
  <p:transition spd="med"/>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63" y="192024"/>
            <a:ext cx="2477765" cy="1429544"/>
          </a:xfrm>
        </p:spPr>
        <p:txBody>
          <a:bodyPr/>
          <a:lstStyle>
            <a:lvl1pPr>
              <a:lnSpc>
                <a:spcPct val="100000"/>
              </a:lnSpc>
              <a:spcBef>
                <a:spcPts val="0"/>
              </a:spcBef>
              <a:defRPr sz="33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30109"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287963" y="6408000"/>
            <a:ext cx="2477765" cy="190500"/>
          </a:xfrm>
        </p:spPr>
        <p:txBody>
          <a:bodyPr/>
          <a:lstStyle/>
          <a:p>
            <a:endParaRPr lang="en-US" dirty="0"/>
          </a:p>
        </p:txBody>
      </p:sp>
      <p:sp>
        <p:nvSpPr>
          <p:cNvPr id="3" name="Slide Number">
            <a:extLst>
              <a:ext uri="{FF2B5EF4-FFF2-40B4-BE49-F238E27FC236}">
                <a16:creationId xmlns:a16="http://schemas.microsoft.com/office/drawing/2014/main" id="{0C628C1A-F2DD-6011-5846-A9A3A6D3BD7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2817230106"/>
      </p:ext>
    </p:extLst>
  </p:cSld>
  <p:clrMapOvr>
    <a:masterClrMapping/>
  </p:clrMapOvr>
  <p:transition spd="med"/>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287963" y="192024"/>
            <a:ext cx="2477765" cy="1429544"/>
          </a:xfrm>
        </p:spPr>
        <p:txBody>
          <a:bodyPr/>
          <a:lstStyle>
            <a:lvl1pPr>
              <a:lnSpc>
                <a:spcPct val="100000"/>
              </a:lnSpc>
              <a:spcBef>
                <a:spcPts val="0"/>
              </a:spcBef>
              <a:defRPr sz="3399">
                <a:solidFill>
                  <a:schemeClr val="tx2"/>
                </a:solidFill>
              </a:defRPr>
            </a:lvl1pPr>
            <a:lvl2pPr>
              <a:lnSpc>
                <a:spcPct val="100000"/>
              </a:lnSpc>
              <a:spcBef>
                <a:spcPts val="0"/>
              </a:spcBef>
              <a:defRPr sz="3199">
                <a:solidFill>
                  <a:schemeClr val="tx1"/>
                </a:solidFill>
              </a:defRPr>
            </a:lvl2pPr>
            <a:lvl3pPr>
              <a:lnSpc>
                <a:spcPct val="100000"/>
              </a:lnSpc>
              <a:spcBef>
                <a:spcPts val="0"/>
              </a:spcBef>
              <a:defRPr sz="3199">
                <a:solidFill>
                  <a:schemeClr val="tx1"/>
                </a:solidFill>
              </a:defRPr>
            </a:lvl3pPr>
            <a:lvl4pPr>
              <a:lnSpc>
                <a:spcPct val="100000"/>
              </a:lnSpc>
              <a:spcBef>
                <a:spcPts val="0"/>
              </a:spcBef>
              <a:defRPr sz="3199">
                <a:solidFill>
                  <a:schemeClr val="tx1"/>
                </a:solidFill>
              </a:defRPr>
            </a:lvl4pPr>
            <a:lvl5pPr>
              <a:lnSpc>
                <a:spcPct val="100000"/>
              </a:lnSpc>
              <a:spcBef>
                <a:spcPts val="0"/>
              </a:spcBef>
              <a:defRPr sz="3199">
                <a:solidFill>
                  <a:schemeClr val="tx1"/>
                </a:solidFill>
              </a:defRPr>
            </a:lvl5pPr>
          </a:lstStyle>
          <a:p>
            <a:pPr lvl="0"/>
            <a:r>
              <a:rPr lang="en-GB"/>
              <a:t>Click to edit Master text styles</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6389168"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9428522" y="288000"/>
            <a:ext cx="2476178" cy="5812631"/>
          </a:xfrm>
        </p:spPr>
        <p:txBody>
          <a:bodyPr/>
          <a:lstStyle>
            <a:lvl1pPr>
              <a:lnSpc>
                <a:spcPct val="120000"/>
              </a:lnSpc>
              <a:spcBef>
                <a:spcPts val="0"/>
              </a:spcBef>
              <a:defRPr sz="800" b="0" i="0">
                <a:solidFill>
                  <a:schemeClr val="tx1"/>
                </a:solidFill>
                <a:latin typeface="IBM Plex Sans" panose="020B0503050203000203" pitchFamily="34" charset="0"/>
              </a:defRPr>
            </a:lvl1pPr>
            <a:lvl2pPr marL="73137" indent="-73137">
              <a:lnSpc>
                <a:spcPct val="120000"/>
              </a:lnSpc>
              <a:spcBef>
                <a:spcPts val="0"/>
              </a:spcBef>
              <a:defRPr sz="800" b="0" i="0">
                <a:solidFill>
                  <a:schemeClr val="tx1"/>
                </a:solidFill>
                <a:latin typeface="IBM Plex Sans" panose="020B0503050203000203" pitchFamily="34" charset="0"/>
              </a:defRPr>
            </a:lvl2pPr>
            <a:lvl3pPr marL="146275" indent="-73137">
              <a:lnSpc>
                <a:spcPct val="120000"/>
              </a:lnSpc>
              <a:spcBef>
                <a:spcPts val="0"/>
              </a:spcBef>
              <a:defRPr sz="800" b="0" i="0">
                <a:solidFill>
                  <a:schemeClr val="tx1"/>
                </a:solidFill>
                <a:latin typeface="IBM Plex Sans" panose="020B0503050203000203" pitchFamily="34" charset="0"/>
              </a:defRPr>
            </a:lvl3pPr>
            <a:lvl4pPr marL="219412" indent="-73137">
              <a:lnSpc>
                <a:spcPct val="120000"/>
              </a:lnSpc>
              <a:spcBef>
                <a:spcPts val="0"/>
              </a:spcBef>
              <a:defRPr sz="800" b="0" i="0">
                <a:solidFill>
                  <a:schemeClr val="tx1"/>
                </a:solidFill>
                <a:latin typeface="IBM Plex Sans" panose="020B0503050203000203" pitchFamily="34" charset="0"/>
              </a:defRPr>
            </a:lvl4pPr>
            <a:lvl5pPr>
              <a:lnSpc>
                <a:spcPct val="120000"/>
              </a:lnSpc>
              <a:spcBef>
                <a:spcPts val="0"/>
              </a:spcBef>
              <a:defRPr sz="800" b="0" i="0">
                <a:solidFill>
                  <a:schemeClr val="tx1"/>
                </a:solidFill>
                <a:latin typeface="IBM Plex Sans" panose="020B0503050203000203" pitchFamily="34" charset="0"/>
              </a:defRPr>
            </a:lvl5pPr>
          </a:lstStyle>
          <a:p>
            <a:r>
              <a:rPr lang="en-US" dirty="0"/>
              <a:t>Copy and paste appropriate legal disclaimer text from one of the three options in the PDF guidance deck, found on pages 22-24. Always use the proper legal disclaimer for your presentation audience.</a:t>
            </a:r>
          </a:p>
        </p:txBody>
      </p:sp>
      <p:sp>
        <p:nvSpPr>
          <p:cNvPr id="3" name="Footer Placeholder 3">
            <a:extLst>
              <a:ext uri="{FF2B5EF4-FFF2-40B4-BE49-F238E27FC236}">
                <a16:creationId xmlns:a16="http://schemas.microsoft.com/office/drawing/2014/main" id="{F5CA4A6F-2777-D002-EE9E-92C246A4DA85}"/>
              </a:ext>
            </a:extLst>
          </p:cNvPr>
          <p:cNvSpPr>
            <a:spLocks noGrp="1"/>
          </p:cNvSpPr>
          <p:nvPr>
            <p:ph type="ftr" sz="quarter" idx="18"/>
          </p:nvPr>
        </p:nvSpPr>
        <p:spPr>
          <a:xfrm>
            <a:off x="287963" y="6408000"/>
            <a:ext cx="2477765" cy="190500"/>
          </a:xfrm>
        </p:spPr>
        <p:txBody>
          <a:bodyPr/>
          <a:lstStyle/>
          <a:p>
            <a:endParaRPr lang="en-US" dirty="0"/>
          </a:p>
        </p:txBody>
      </p:sp>
      <p:sp>
        <p:nvSpPr>
          <p:cNvPr id="8" name="Slide Number">
            <a:extLst>
              <a:ext uri="{FF2B5EF4-FFF2-40B4-BE49-F238E27FC236}">
                <a16:creationId xmlns:a16="http://schemas.microsoft.com/office/drawing/2014/main" id="{3FBFB86A-A7DC-B54C-4EEC-B69E1897903E}"/>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745736695"/>
      </p:ext>
    </p:extLst>
  </p:cSld>
  <p:clrMapOvr>
    <a:masterClrMapping/>
  </p:clrMapOvr>
  <p:transition spd="med"/>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a:xfrm>
            <a:off x="287963" y="6408000"/>
            <a:ext cx="2477765" cy="190500"/>
          </a:xfrm>
        </p:spPr>
        <p:txBody>
          <a:bodyPr/>
          <a:lstStyle/>
          <a:p>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4119997163"/>
      </p:ext>
    </p:extLst>
  </p:cSld>
  <p:clrMapOvr>
    <a:masterClrMapping/>
  </p:clrMapOvr>
  <p:transition spd="med"/>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Blank slide, no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963" y="288036"/>
            <a:ext cx="2474590" cy="1234377"/>
          </a:xfrm>
        </p:spPr>
        <p:txBody>
          <a:bodyPr/>
          <a:lstStyle>
            <a:lvl1pPr>
              <a:lnSpc>
                <a:spcPct val="110000"/>
              </a:lnSpc>
              <a:defRPr sz="1400">
                <a:solidFill>
                  <a:schemeClr val="tx2"/>
                </a:solidFill>
              </a:defRPr>
            </a:lvl1pPr>
          </a:lstStyle>
          <a:p>
            <a:r>
              <a:rPr lang="en-GB"/>
              <a:t>Click to edit Master title style</a:t>
            </a:r>
            <a:endParaRPr lang="en-US" dirty="0"/>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11723560" y="6475769"/>
            <a:ext cx="181140" cy="123111"/>
          </a:xfrm>
          <a:prstGeom prst="rect">
            <a:avLst/>
          </a:prstGeom>
          <a:ln w="12700">
            <a:miter lim="400000"/>
          </a:ln>
        </p:spPr>
        <p:txBody>
          <a:bodyPr wrap="none" lIns="0" tIns="0" rIns="0" bIns="0" anchor="ctr">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Tree>
    <p:extLst>
      <p:ext uri="{BB962C8B-B14F-4D97-AF65-F5344CB8AC3E}">
        <p14:creationId xmlns:p14="http://schemas.microsoft.com/office/powerpoint/2010/main" val="1831591302"/>
      </p:ext>
    </p:extLst>
  </p:cSld>
  <p:clrMapOvr>
    <a:masterClrMapping/>
  </p:clrMapOvr>
  <p:transition spd="med"/>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5232004" y="3084230"/>
            <a:ext cx="1727991" cy="689541"/>
          </a:xfrm>
          <a:prstGeom prst="rect">
            <a:avLst/>
          </a:prstGeom>
        </p:spPr>
      </p:pic>
    </p:spTree>
    <p:extLst>
      <p:ext uri="{BB962C8B-B14F-4D97-AF65-F5344CB8AC3E}">
        <p14:creationId xmlns:p14="http://schemas.microsoft.com/office/powerpoint/2010/main" val="2043002484"/>
      </p:ext>
    </p:extLst>
  </p:cSld>
  <p:clrMapOvr>
    <a:masterClrMapping/>
  </p:clrMapOvr>
  <p:transition spd="med"/>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16641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ITRE PRINCIPAL + bloc institutionnel">
    <p:spTree>
      <p:nvGrpSpPr>
        <p:cNvPr id="1" name=""/>
        <p:cNvGrpSpPr/>
        <p:nvPr/>
      </p:nvGrpSpPr>
      <p:grpSpPr>
        <a:xfrm>
          <a:off x="0" y="0"/>
          <a:ext cx="0" cy="0"/>
          <a:chOff x="0" y="0"/>
          <a:chExt cx="0" cy="0"/>
        </a:xfrm>
      </p:grpSpPr>
      <p:sp>
        <p:nvSpPr>
          <p:cNvPr id="18" name="Espace réservé pour une image  10"/>
          <p:cNvSpPr>
            <a:spLocks noGrp="1"/>
          </p:cNvSpPr>
          <p:nvPr>
            <p:ph type="pic" sz="quarter" idx="16"/>
          </p:nvPr>
        </p:nvSpPr>
        <p:spPr>
          <a:xfrm>
            <a:off x="0" y="-1"/>
            <a:ext cx="8639907" cy="6858001"/>
          </a:xfrm>
          <a:solidFill>
            <a:schemeClr val="bg1">
              <a:lumMod val="85000"/>
            </a:schemeClr>
          </a:solidFill>
        </p:spPr>
        <p:txBody>
          <a:bodyPr/>
          <a:lstStyle/>
          <a:p>
            <a:endParaRPr lang="fr-FR" dirty="0"/>
          </a:p>
        </p:txBody>
      </p:sp>
      <p:sp>
        <p:nvSpPr>
          <p:cNvPr id="7" name="Rectangle 6"/>
          <p:cNvSpPr/>
          <p:nvPr userDrawn="1"/>
        </p:nvSpPr>
        <p:spPr>
          <a:xfrm>
            <a:off x="8639907" y="0"/>
            <a:ext cx="3557096" cy="6858000"/>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3" name="Subtitle 2"/>
          <p:cNvSpPr>
            <a:spLocks noGrp="1"/>
          </p:cNvSpPr>
          <p:nvPr>
            <p:ph type="subTitle" idx="1" hasCustomPrompt="1"/>
          </p:nvPr>
        </p:nvSpPr>
        <p:spPr>
          <a:xfrm>
            <a:off x="1060602" y="4128215"/>
            <a:ext cx="4792869" cy="360362"/>
          </a:xfrm>
        </p:spPr>
        <p:txBody>
          <a:bodyPr>
            <a:normAutofit/>
          </a:bodyPr>
          <a:lstStyle>
            <a:lvl1pPr marL="0" indent="0" algn="l">
              <a:buNone/>
              <a:defRPr sz="2000"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Sous-titre </a:t>
            </a:r>
            <a:r>
              <a:rPr lang="fr-FR" dirty="0" err="1"/>
              <a:t>sous-titre</a:t>
            </a:r>
            <a:endParaRPr lang="en-US" dirty="0"/>
          </a:p>
        </p:txBody>
      </p:sp>
      <p:sp>
        <p:nvSpPr>
          <p:cNvPr id="9" name="Espace réservé du texte 8"/>
          <p:cNvSpPr>
            <a:spLocks noGrp="1"/>
          </p:cNvSpPr>
          <p:nvPr>
            <p:ph type="body" sz="quarter" idx="10" hasCustomPrompt="1"/>
          </p:nvPr>
        </p:nvSpPr>
        <p:spPr>
          <a:xfrm>
            <a:off x="1060602" y="4661877"/>
            <a:ext cx="1202267" cy="304536"/>
          </a:xfrm>
        </p:spPr>
        <p:txBody>
          <a:bodyPr>
            <a:normAutofit/>
          </a:bodyPr>
          <a:lstStyle>
            <a:lvl1pPr marL="0" indent="0">
              <a:buNone/>
              <a:defRPr sz="1500" spc="0" baseline="0">
                <a:solidFill>
                  <a:schemeClr val="bg1"/>
                </a:solidFill>
                <a:latin typeface="Work Sans Light" pitchFamily="2" charset="0"/>
              </a:defRPr>
            </a:lvl1pPr>
          </a:lstStyle>
          <a:p>
            <a:pPr lvl="0"/>
            <a:r>
              <a:rPr lang="fr-FR" sz="1500" dirty="0">
                <a:latin typeface="Work Sans Light" pitchFamily="2" charset="0"/>
              </a:rPr>
              <a:t>00.00.2021</a:t>
            </a:r>
            <a:endParaRPr lang="en-US" dirty="0"/>
          </a:p>
        </p:txBody>
      </p:sp>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27007" y="287220"/>
            <a:ext cx="3782896" cy="1444877"/>
          </a:xfrm>
          <a:prstGeom prst="rect">
            <a:avLst/>
          </a:prstGeom>
        </p:spPr>
      </p:pic>
      <p:pic>
        <p:nvPicPr>
          <p:cNvPr id="13" name="Imag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20150" y="6154625"/>
            <a:ext cx="1377546" cy="563527"/>
          </a:xfrm>
          <a:prstGeom prst="rect">
            <a:avLst/>
          </a:prstGeom>
        </p:spPr>
      </p:pic>
      <p:sp>
        <p:nvSpPr>
          <p:cNvPr id="14" name="Espace réservé pour une image  13"/>
          <p:cNvSpPr>
            <a:spLocks noGrp="1"/>
          </p:cNvSpPr>
          <p:nvPr>
            <p:ph type="pic" sz="quarter" idx="12"/>
          </p:nvPr>
        </p:nvSpPr>
        <p:spPr>
          <a:xfrm>
            <a:off x="10520150" y="6154589"/>
            <a:ext cx="1377157" cy="563563"/>
          </a:xfrm>
          <a:blipFill dpi="0" rotWithShape="1">
            <a:blip r:embed="rId3" cstate="print">
              <a:extLst>
                <a:ext uri="{28A0092B-C50C-407E-A947-70E740481C1C}">
                  <a14:useLocalDpi xmlns:a14="http://schemas.microsoft.com/office/drawing/2010/main" val="0"/>
                </a:ext>
              </a:extLst>
            </a:blip>
            <a:srcRect/>
            <a:stretch>
              <a:fillRect/>
            </a:stretch>
          </a:blipFill>
        </p:spPr>
        <p:txBody>
          <a:bodyPr/>
          <a:lstStyle>
            <a:lvl1pPr marL="0" indent="0">
              <a:buNone/>
              <a:defRPr>
                <a:noFill/>
              </a:defRPr>
            </a:lvl1pPr>
          </a:lstStyle>
          <a:p>
            <a:endParaRPr lang="fr-FR" dirty="0"/>
          </a:p>
        </p:txBody>
      </p:sp>
      <p:sp>
        <p:nvSpPr>
          <p:cNvPr id="15" name="Espace réservé du texte 2"/>
          <p:cNvSpPr>
            <a:spLocks noGrp="1"/>
          </p:cNvSpPr>
          <p:nvPr>
            <p:ph type="body" sz="quarter" idx="13" hasCustomPrompt="1"/>
          </p:nvPr>
        </p:nvSpPr>
        <p:spPr>
          <a:xfrm>
            <a:off x="1060450" y="3067050"/>
            <a:ext cx="2406428" cy="923330"/>
          </a:xfrm>
        </p:spPr>
        <p:txBody>
          <a:bodyPr wrap="none">
            <a:spAutoFit/>
          </a:bodyPr>
          <a:lstStyle>
            <a:lvl1pPr marL="0" indent="0" algn="l" defTabSz="914400" rtl="0" eaLnBrk="1" latinLnBrk="0" hangingPunct="1">
              <a:lnSpc>
                <a:spcPct val="90000"/>
              </a:lnSpc>
              <a:spcBef>
                <a:spcPct val="0"/>
              </a:spcBef>
              <a:buNone/>
              <a:defRPr lang="en-US" sz="6000" kern="0" cap="all" spc="0" baseline="0" dirty="0">
                <a:solidFill>
                  <a:schemeClr val="bg1"/>
                </a:solidFill>
                <a:latin typeface="Satoshi Black" pitchFamily="50" charset="0"/>
                <a:ea typeface="+mj-ea"/>
                <a:cs typeface="+mj-cs"/>
              </a:defRPr>
            </a:lvl1pPr>
          </a:lstStyle>
          <a:p>
            <a:r>
              <a:rPr lang="fr-FR" dirty="0">
                <a:latin typeface="Satoshi Black" pitchFamily="50" charset="0"/>
              </a:rPr>
              <a:t>Titre</a:t>
            </a:r>
            <a:endParaRPr lang="en-US" dirty="0">
              <a:latin typeface="Satoshi Black" pitchFamily="50" charset="0"/>
            </a:endParaRPr>
          </a:p>
        </p:txBody>
      </p:sp>
      <p:sp>
        <p:nvSpPr>
          <p:cNvPr id="19" name="Espace réservé du texte 5"/>
          <p:cNvSpPr>
            <a:spLocks noGrp="1"/>
          </p:cNvSpPr>
          <p:nvPr>
            <p:ph type="body" sz="quarter" idx="14"/>
          </p:nvPr>
        </p:nvSpPr>
        <p:spPr>
          <a:xfrm>
            <a:off x="0" y="1537855"/>
            <a:ext cx="209550" cy="3783013"/>
          </a:xfrm>
          <a:solidFill>
            <a:srgbClr val="F6BE30"/>
          </a:solidFill>
        </p:spPr>
        <p:txBody>
          <a:bodyPr/>
          <a:lstStyle>
            <a:lvl1pPr>
              <a:defRPr>
                <a:solidFill>
                  <a:schemeClr val="tx1">
                    <a:alpha val="0"/>
                  </a:schemeClr>
                </a:solidFill>
              </a:defRPr>
            </a:lvl1pPr>
          </a:lstStyle>
          <a:p>
            <a:pPr lvl="0"/>
            <a:endParaRPr lang="fr-FR" dirty="0"/>
          </a:p>
        </p:txBody>
      </p:sp>
    </p:spTree>
    <p:extLst>
      <p:ext uri="{BB962C8B-B14F-4D97-AF65-F5344CB8AC3E}">
        <p14:creationId xmlns:p14="http://schemas.microsoft.com/office/powerpoint/2010/main" val="181121898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TITRE PARTI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2" name="Title 1"/>
          <p:cNvSpPr>
            <a:spLocks noGrp="1"/>
          </p:cNvSpPr>
          <p:nvPr>
            <p:ph type="ctrTitle" hasCustomPrompt="1"/>
          </p:nvPr>
        </p:nvSpPr>
        <p:spPr>
          <a:xfrm>
            <a:off x="1424269" y="3075052"/>
            <a:ext cx="9365651" cy="802466"/>
          </a:xfrm>
        </p:spPr>
        <p:txBody>
          <a:bodyPr wrap="square" anchor="t">
            <a:noAutofit/>
          </a:bodyPr>
          <a:lstStyle>
            <a:lvl1pPr algn="l">
              <a:defRPr sz="5000" b="1" spc="0" baseline="0">
                <a:solidFill>
                  <a:schemeClr val="bg1"/>
                </a:solidFill>
                <a:latin typeface="Satoshi Black" pitchFamily="50" charset="0"/>
              </a:defRPr>
            </a:lvl1pPr>
          </a:lstStyle>
          <a:p>
            <a:r>
              <a:rPr lang="fr-FR" dirty="0"/>
              <a:t>Titre de partie</a:t>
            </a:r>
            <a:endParaRPr lang="en-US" dirty="0"/>
          </a:p>
        </p:txBody>
      </p:sp>
      <p:sp>
        <p:nvSpPr>
          <p:cNvPr id="3" name="Subtitle 2"/>
          <p:cNvSpPr>
            <a:spLocks noGrp="1"/>
          </p:cNvSpPr>
          <p:nvPr>
            <p:ph type="subTitle" idx="1" hasCustomPrompt="1"/>
          </p:nvPr>
        </p:nvSpPr>
        <p:spPr>
          <a:xfrm>
            <a:off x="1424270" y="3997152"/>
            <a:ext cx="9365650" cy="436038"/>
          </a:xfrm>
        </p:spPr>
        <p:txBody>
          <a:bodyPr>
            <a:normAutofit/>
          </a:bodyPr>
          <a:lstStyle>
            <a:lvl1pPr marL="0" indent="0" algn="l">
              <a:buNone/>
              <a:defRPr sz="1500"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Sous-titre </a:t>
            </a:r>
            <a:r>
              <a:rPr lang="fr-FR" dirty="0" err="1"/>
              <a:t>sous-titre</a:t>
            </a:r>
            <a:endParaRPr lang="en-US" dirty="0"/>
          </a:p>
        </p:txBody>
      </p:sp>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325535"/>
            <a:ext cx="2734057" cy="1532465"/>
          </a:xfrm>
          <a:prstGeom prst="rect">
            <a:avLst/>
          </a:prstGeom>
        </p:spPr>
      </p:pic>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20150" y="6154625"/>
            <a:ext cx="1377546" cy="563527"/>
          </a:xfrm>
          <a:prstGeom prst="rect">
            <a:avLst/>
          </a:prstGeom>
        </p:spPr>
      </p:pic>
      <p:sp>
        <p:nvSpPr>
          <p:cNvPr id="10" name="Espace réservé pour une image  13"/>
          <p:cNvSpPr>
            <a:spLocks noGrp="1"/>
          </p:cNvSpPr>
          <p:nvPr>
            <p:ph type="pic" sz="quarter" idx="12"/>
          </p:nvPr>
        </p:nvSpPr>
        <p:spPr>
          <a:xfrm>
            <a:off x="10520150" y="6154589"/>
            <a:ext cx="1377157" cy="563563"/>
          </a:xfrm>
          <a:blipFill dpi="0" rotWithShape="1">
            <a:blip r:embed="rId3" cstate="print">
              <a:extLst>
                <a:ext uri="{28A0092B-C50C-407E-A947-70E740481C1C}">
                  <a14:useLocalDpi xmlns:a14="http://schemas.microsoft.com/office/drawing/2010/main" val="0"/>
                </a:ext>
              </a:extLst>
            </a:blip>
            <a:srcRect/>
            <a:stretch>
              <a:fillRect/>
            </a:stretch>
          </a:blipFill>
        </p:spPr>
        <p:txBody>
          <a:bodyPr/>
          <a:lstStyle>
            <a:lvl1pPr marL="0" indent="0">
              <a:buNone/>
              <a:defRPr>
                <a:noFill/>
              </a:defRPr>
            </a:lvl1pPr>
          </a:lstStyle>
          <a:p>
            <a:endParaRPr lang="fr-FR" dirty="0"/>
          </a:p>
        </p:txBody>
      </p:sp>
    </p:spTree>
    <p:extLst>
      <p:ext uri="{BB962C8B-B14F-4D97-AF65-F5344CB8AC3E}">
        <p14:creationId xmlns:p14="http://schemas.microsoft.com/office/powerpoint/2010/main" val="173060549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ITRE SOUS-PARTIE">
    <p:spTree>
      <p:nvGrpSpPr>
        <p:cNvPr id="1" name=""/>
        <p:cNvGrpSpPr/>
        <p:nvPr/>
      </p:nvGrpSpPr>
      <p:grpSpPr>
        <a:xfrm>
          <a:off x="0" y="0"/>
          <a:ext cx="0" cy="0"/>
          <a:chOff x="0" y="0"/>
          <a:chExt cx="0" cy="0"/>
        </a:xfrm>
      </p:grpSpPr>
      <p:sp>
        <p:nvSpPr>
          <p:cNvPr id="6" name="Titre 1"/>
          <p:cNvSpPr>
            <a:spLocks noGrp="1"/>
          </p:cNvSpPr>
          <p:nvPr>
            <p:ph type="title" hasCustomPrompt="1"/>
          </p:nvPr>
        </p:nvSpPr>
        <p:spPr>
          <a:xfrm>
            <a:off x="1782145" y="3033648"/>
            <a:ext cx="8998927" cy="491313"/>
          </a:xfrm>
        </p:spPr>
        <p:txBody>
          <a:bodyPr anchor="b">
            <a:normAutofit/>
          </a:bodyPr>
          <a:lstStyle>
            <a:lvl1pPr>
              <a:lnSpc>
                <a:spcPct val="100000"/>
              </a:lnSpc>
              <a:defRPr sz="2500" spc="150" baseline="0">
                <a:latin typeface="Satoshi Black" pitchFamily="50" charset="0"/>
              </a:defRPr>
            </a:lvl1pPr>
          </a:lstStyle>
          <a:p>
            <a:r>
              <a:rPr lang="fr-FR" dirty="0"/>
              <a:t>Sous partie </a:t>
            </a:r>
            <a:r>
              <a:rPr lang="fr-FR" dirty="0" err="1"/>
              <a:t>satoshi</a:t>
            </a:r>
            <a:r>
              <a:rPr lang="fr-FR" dirty="0"/>
              <a:t> black 50pt </a:t>
            </a:r>
            <a:endParaRPr lang="en-US" dirty="0"/>
          </a:p>
        </p:txBody>
      </p:sp>
      <p:sp>
        <p:nvSpPr>
          <p:cNvPr id="7" name="Espace réservé du texte 6"/>
          <p:cNvSpPr>
            <a:spLocks noGrp="1"/>
          </p:cNvSpPr>
          <p:nvPr>
            <p:ph type="body" sz="quarter" idx="10" hasCustomPrompt="1"/>
          </p:nvPr>
        </p:nvSpPr>
        <p:spPr>
          <a:xfrm>
            <a:off x="1781936" y="3690807"/>
            <a:ext cx="8999135" cy="476951"/>
          </a:xfrm>
        </p:spPr>
        <p:txBody>
          <a:bodyPr numCol="1" spcCol="1080000"/>
          <a:lstStyle>
            <a:lvl1pPr marL="0" indent="0">
              <a:lnSpc>
                <a:spcPct val="100000"/>
              </a:lnSpc>
              <a:buNone/>
              <a:defRPr b="0">
                <a:latin typeface="Satoshi" pitchFamily="50" charset="0"/>
              </a:defRPr>
            </a:lvl1pPr>
          </a:lstStyle>
          <a:p>
            <a:pPr lvl="0"/>
            <a:r>
              <a:rPr lang="fr-FR" dirty="0"/>
              <a:t>Texte courant Satoshi Sans Regular (moyen) 25pt espacement </a:t>
            </a:r>
            <a:br>
              <a:rPr lang="fr-FR" dirty="0"/>
            </a:br>
            <a:r>
              <a:rPr lang="fr-FR" dirty="0"/>
              <a:t>5% tout en minuscules</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100913" y="3680968"/>
            <a:ext cx="2644647" cy="136614"/>
          </a:xfrm>
          <a:prstGeom prst="rect">
            <a:avLst/>
          </a:prstGeom>
        </p:spPr>
      </p:pic>
      <p:sp>
        <p:nvSpPr>
          <p:cNvPr id="17" name="Rectangle 16"/>
          <p:cNvSpPr/>
          <p:nvPr userDrawn="1"/>
        </p:nvSpPr>
        <p:spPr>
          <a:xfrm rot="16200000">
            <a:off x="5840576" y="-5943446"/>
            <a:ext cx="510849"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18"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85569776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TITRE SOUS-PARTIE IMAGE">
    <p:spTree>
      <p:nvGrpSpPr>
        <p:cNvPr id="1" name=""/>
        <p:cNvGrpSpPr/>
        <p:nvPr/>
      </p:nvGrpSpPr>
      <p:grpSpPr>
        <a:xfrm>
          <a:off x="0" y="0"/>
          <a:ext cx="0" cy="0"/>
          <a:chOff x="0" y="0"/>
          <a:chExt cx="0" cy="0"/>
        </a:xfrm>
      </p:grpSpPr>
      <p:sp>
        <p:nvSpPr>
          <p:cNvPr id="20" name="Espace réservé pour une image  10"/>
          <p:cNvSpPr>
            <a:spLocks noGrp="1"/>
          </p:cNvSpPr>
          <p:nvPr>
            <p:ph type="pic" sz="quarter" idx="16"/>
          </p:nvPr>
        </p:nvSpPr>
        <p:spPr>
          <a:xfrm>
            <a:off x="6096000" y="-102871"/>
            <a:ext cx="6096000" cy="6960871"/>
          </a:xfrm>
          <a:solidFill>
            <a:schemeClr val="bg1">
              <a:lumMod val="85000"/>
            </a:schemeClr>
          </a:solidFill>
        </p:spPr>
        <p:txBody>
          <a:bodyPr/>
          <a:lstStyle/>
          <a:p>
            <a:endParaRPr lang="fr-FR" dirty="0"/>
          </a:p>
        </p:txBody>
      </p:sp>
      <p:sp>
        <p:nvSpPr>
          <p:cNvPr id="6" name="Titre 1"/>
          <p:cNvSpPr>
            <a:spLocks noGrp="1"/>
          </p:cNvSpPr>
          <p:nvPr>
            <p:ph type="title" hasCustomPrompt="1"/>
          </p:nvPr>
        </p:nvSpPr>
        <p:spPr>
          <a:xfrm>
            <a:off x="1428184" y="2725934"/>
            <a:ext cx="3925481" cy="1213888"/>
          </a:xfrm>
        </p:spPr>
        <p:txBody>
          <a:bodyPr anchor="b">
            <a:normAutofit/>
          </a:bodyPr>
          <a:lstStyle>
            <a:lvl1pPr>
              <a:lnSpc>
                <a:spcPct val="100000"/>
              </a:lnSpc>
              <a:defRPr sz="2500" spc="150" baseline="0">
                <a:latin typeface="Satoshi Black" pitchFamily="50" charset="0"/>
              </a:defRPr>
            </a:lvl1pPr>
          </a:lstStyle>
          <a:p>
            <a:r>
              <a:rPr lang="fr-FR" dirty="0"/>
              <a:t>Sous partie </a:t>
            </a:r>
            <a:r>
              <a:rPr lang="fr-FR" dirty="0" err="1"/>
              <a:t>satoshi</a:t>
            </a:r>
            <a:r>
              <a:rPr lang="fr-FR" dirty="0"/>
              <a:t> black 50pt </a:t>
            </a:r>
            <a:endParaRPr lang="en-US" dirty="0"/>
          </a:p>
        </p:txBody>
      </p:sp>
      <p:sp>
        <p:nvSpPr>
          <p:cNvPr id="7" name="Espace réservé du texte 6"/>
          <p:cNvSpPr>
            <a:spLocks noGrp="1"/>
          </p:cNvSpPr>
          <p:nvPr>
            <p:ph type="body" sz="quarter" idx="10" hasCustomPrompt="1"/>
          </p:nvPr>
        </p:nvSpPr>
        <p:spPr>
          <a:xfrm>
            <a:off x="1427975" y="4061520"/>
            <a:ext cx="3925690" cy="571477"/>
          </a:xfrm>
        </p:spPr>
        <p:txBody>
          <a:bodyPr numCol="1" spcCol="1080000"/>
          <a:lstStyle>
            <a:lvl1pPr marL="0" indent="0">
              <a:lnSpc>
                <a:spcPct val="100000"/>
              </a:lnSpc>
              <a:buNone/>
              <a:defRPr b="0" baseline="0">
                <a:latin typeface="Satoshi" pitchFamily="50" charset="0"/>
              </a:defRPr>
            </a:lvl1pPr>
          </a:lstStyle>
          <a:p>
            <a:pPr lvl="0"/>
            <a:r>
              <a:rPr lang="fr-FR" dirty="0"/>
              <a:t>Texte courant Satoshi Sans Regular (moyen) 25pt espacement 5% tout en minuscules</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53047" y="3680968"/>
            <a:ext cx="2644647" cy="136614"/>
          </a:xfrm>
          <a:prstGeom prst="rect">
            <a:avLst/>
          </a:prstGeom>
        </p:spPr>
      </p:pic>
      <p:pic>
        <p:nvPicPr>
          <p:cNvPr id="14" name="Imag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20150" y="6154625"/>
            <a:ext cx="1377546" cy="563527"/>
          </a:xfrm>
          <a:prstGeom prst="rect">
            <a:avLst/>
          </a:prstGeom>
        </p:spPr>
      </p:pic>
      <p:sp>
        <p:nvSpPr>
          <p:cNvPr id="15" name="Espace réservé pour une image  13"/>
          <p:cNvSpPr>
            <a:spLocks noGrp="1"/>
          </p:cNvSpPr>
          <p:nvPr>
            <p:ph type="pic" sz="quarter" idx="12"/>
          </p:nvPr>
        </p:nvSpPr>
        <p:spPr>
          <a:xfrm>
            <a:off x="10520150" y="6154589"/>
            <a:ext cx="1377157" cy="563563"/>
          </a:xfrm>
          <a:blipFill dpi="0" rotWithShape="1">
            <a:blip r:embed="rId3" cstate="print">
              <a:extLst>
                <a:ext uri="{28A0092B-C50C-407E-A947-70E740481C1C}">
                  <a14:useLocalDpi xmlns:a14="http://schemas.microsoft.com/office/drawing/2010/main" val="0"/>
                </a:ext>
              </a:extLst>
            </a:blip>
            <a:srcRect/>
            <a:stretch>
              <a:fillRect/>
            </a:stretch>
          </a:blipFill>
        </p:spPr>
        <p:txBody>
          <a:bodyPr/>
          <a:lstStyle>
            <a:lvl1pPr marL="0" indent="0">
              <a:buNone/>
              <a:defRPr>
                <a:noFill/>
              </a:defRPr>
            </a:lvl1pPr>
          </a:lstStyle>
          <a:p>
            <a:endParaRPr lang="fr-FR" dirty="0"/>
          </a:p>
        </p:txBody>
      </p:sp>
      <p:sp>
        <p:nvSpPr>
          <p:cNvPr id="17" name="Rectangle 16"/>
          <p:cNvSpPr/>
          <p:nvPr userDrawn="1"/>
        </p:nvSpPr>
        <p:spPr>
          <a:xfrm rot="16200000">
            <a:off x="5840576" y="-5943446"/>
            <a:ext cx="510849"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19"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66300098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EXTE IMAGE DROITE">
    <p:spTree>
      <p:nvGrpSpPr>
        <p:cNvPr id="1" name=""/>
        <p:cNvGrpSpPr/>
        <p:nvPr/>
      </p:nvGrpSpPr>
      <p:grpSpPr>
        <a:xfrm>
          <a:off x="0" y="0"/>
          <a:ext cx="0" cy="0"/>
          <a:chOff x="0" y="0"/>
          <a:chExt cx="0" cy="0"/>
        </a:xfrm>
      </p:grpSpPr>
      <p:sp>
        <p:nvSpPr>
          <p:cNvPr id="18" name="Rectangle 17"/>
          <p:cNvSpPr/>
          <p:nvPr userDrawn="1"/>
        </p:nvSpPr>
        <p:spPr>
          <a:xfrm rot="16200000">
            <a:off x="5126674" y="-5126674"/>
            <a:ext cx="1938654"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12" name="Espace réservé pour une image  10"/>
          <p:cNvSpPr>
            <a:spLocks noGrp="1"/>
          </p:cNvSpPr>
          <p:nvPr>
            <p:ph type="pic" sz="quarter" idx="11"/>
          </p:nvPr>
        </p:nvSpPr>
        <p:spPr>
          <a:xfrm>
            <a:off x="7881416" y="0"/>
            <a:ext cx="4310584" cy="6858000"/>
          </a:xfrm>
          <a:solidFill>
            <a:schemeClr val="bg1">
              <a:lumMod val="85000"/>
            </a:schemeClr>
          </a:solidFill>
        </p:spPr>
        <p:txBody>
          <a:bodyPr/>
          <a:lstStyle/>
          <a:p>
            <a:endParaRPr lang="fr-FR" dirty="0"/>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20150" y="6154625"/>
            <a:ext cx="1377546" cy="563527"/>
          </a:xfrm>
          <a:prstGeom prst="rect">
            <a:avLst/>
          </a:prstGeom>
        </p:spPr>
      </p:pic>
      <p:sp>
        <p:nvSpPr>
          <p:cNvPr id="14" name="Espace réservé pour une image  13"/>
          <p:cNvSpPr>
            <a:spLocks noGrp="1"/>
          </p:cNvSpPr>
          <p:nvPr>
            <p:ph type="pic" sz="quarter" idx="12"/>
          </p:nvPr>
        </p:nvSpPr>
        <p:spPr>
          <a:xfrm>
            <a:off x="10520150" y="6154589"/>
            <a:ext cx="1377157" cy="563563"/>
          </a:xfrm>
          <a:blipFill dpi="0" rotWithShape="1">
            <a:blip r:embed="rId2" cstate="print">
              <a:extLst>
                <a:ext uri="{28A0092B-C50C-407E-A947-70E740481C1C}">
                  <a14:useLocalDpi xmlns:a14="http://schemas.microsoft.com/office/drawing/2010/main" val="0"/>
                </a:ext>
              </a:extLst>
            </a:blip>
            <a:srcRect/>
            <a:stretch>
              <a:fillRect/>
            </a:stretch>
          </a:blipFill>
        </p:spPr>
        <p:txBody>
          <a:bodyPr/>
          <a:lstStyle>
            <a:lvl1pPr marL="0" indent="0">
              <a:buNone/>
              <a:defRPr>
                <a:noFill/>
              </a:defRPr>
            </a:lvl1pPr>
          </a:lstStyle>
          <a:p>
            <a:endParaRPr lang="fr-FR" dirty="0"/>
          </a:p>
        </p:txBody>
      </p:sp>
      <p:sp>
        <p:nvSpPr>
          <p:cNvPr id="11" name="Titre 1"/>
          <p:cNvSpPr>
            <a:spLocks noGrp="1"/>
          </p:cNvSpPr>
          <p:nvPr>
            <p:ph type="title" hasCustomPrompt="1"/>
          </p:nvPr>
        </p:nvSpPr>
        <p:spPr>
          <a:xfrm>
            <a:off x="704214" y="735497"/>
            <a:ext cx="6472990" cy="1203158"/>
          </a:xfrm>
        </p:spPr>
        <p:txBody>
          <a:bodyPr anchor="t"/>
          <a:lstStyle>
            <a:lvl1pPr>
              <a:lnSpc>
                <a:spcPct val="100000"/>
              </a:lnSpc>
              <a:defRPr spc="150" baseline="0">
                <a:solidFill>
                  <a:schemeClr val="bg1"/>
                </a:solidFill>
                <a:latin typeface="Satoshi Black" pitchFamily="50" charset="0"/>
              </a:defRPr>
            </a:lvl1pPr>
          </a:lstStyle>
          <a:p>
            <a:r>
              <a:rPr lang="fr-FR" dirty="0"/>
              <a:t>Texte</a:t>
            </a:r>
            <a:br>
              <a:rPr lang="fr-FR" dirty="0"/>
            </a:br>
            <a:r>
              <a:rPr lang="fr-FR" dirty="0"/>
              <a:t>headline </a:t>
            </a:r>
            <a:r>
              <a:rPr lang="fr-FR" dirty="0" err="1"/>
              <a:t>satoshi</a:t>
            </a:r>
            <a:r>
              <a:rPr lang="fr-FR" dirty="0"/>
              <a:t> 40pt</a:t>
            </a:r>
            <a:br>
              <a:rPr lang="fr-FR" dirty="0"/>
            </a:br>
            <a:r>
              <a:rPr lang="fr-FR" dirty="0"/>
              <a:t>tout en capitales</a:t>
            </a:r>
            <a:endParaRPr lang="en-US" dirty="0"/>
          </a:p>
        </p:txBody>
      </p:sp>
      <p:sp>
        <p:nvSpPr>
          <p:cNvPr id="16" name="Espace réservé du texte 6"/>
          <p:cNvSpPr>
            <a:spLocks noGrp="1"/>
          </p:cNvSpPr>
          <p:nvPr>
            <p:ph type="body" sz="quarter" idx="10" hasCustomPrompt="1"/>
          </p:nvPr>
        </p:nvSpPr>
        <p:spPr>
          <a:xfrm>
            <a:off x="704005" y="2187000"/>
            <a:ext cx="6473199" cy="3669423"/>
          </a:xfrm>
        </p:spPr>
        <p:txBody>
          <a:bodyPr/>
          <a:lstStyle>
            <a:lvl1pPr marL="0" indent="0">
              <a:lnSpc>
                <a:spcPct val="100000"/>
              </a:lnSpc>
              <a:buNone/>
              <a:defRPr b="0" baseline="0">
                <a:latin typeface="Satoshi Medium" pitchFamily="50" charset="0"/>
              </a:defRPr>
            </a:lvl1pPr>
          </a:lstStyle>
          <a:p>
            <a:pPr lvl="0"/>
            <a:r>
              <a:rPr lang="fr-FR" dirty="0"/>
              <a:t>Texte courant Satoshi medium 25pt espacement 5% tout en minuscules</a:t>
            </a:r>
            <a:br>
              <a:rPr lang="fr-FR" dirty="0"/>
            </a:br>
            <a:endParaRPr lang="fr-FR" dirty="0"/>
          </a:p>
          <a:p>
            <a:pPr lvl="0"/>
            <a:r>
              <a:rPr lang="fr-FR" dirty="0" err="1"/>
              <a:t>Quam</a:t>
            </a:r>
            <a:r>
              <a:rPr lang="fr-FR" dirty="0"/>
              <a:t> </a:t>
            </a:r>
            <a:r>
              <a:rPr lang="fr-FR" dirty="0" err="1"/>
              <a:t>ob</a:t>
            </a:r>
            <a:r>
              <a:rPr lang="fr-FR" dirty="0"/>
              <a:t> rem ut ii qui </a:t>
            </a:r>
            <a:r>
              <a:rPr lang="fr-FR" dirty="0" err="1"/>
              <a:t>superiores</a:t>
            </a:r>
            <a:r>
              <a:rPr lang="fr-FR" dirty="0"/>
              <a:t> </a:t>
            </a:r>
            <a:r>
              <a:rPr lang="fr-FR" dirty="0" err="1"/>
              <a:t>sunt</a:t>
            </a:r>
            <a:r>
              <a:rPr lang="fr-FR" dirty="0"/>
              <a:t> </a:t>
            </a:r>
            <a:r>
              <a:rPr lang="fr-FR" dirty="0" err="1"/>
              <a:t>submittere</a:t>
            </a:r>
            <a:r>
              <a:rPr lang="fr-FR" dirty="0"/>
              <a:t> se </a:t>
            </a:r>
            <a:r>
              <a:rPr lang="fr-FR" dirty="0" err="1"/>
              <a:t>debent</a:t>
            </a:r>
            <a:r>
              <a:rPr lang="fr-FR" dirty="0"/>
              <a:t> in </a:t>
            </a:r>
            <a:r>
              <a:rPr lang="fr-FR" dirty="0" err="1"/>
              <a:t>amicitia</a:t>
            </a:r>
            <a:r>
              <a:rPr lang="fr-FR" dirty="0"/>
              <a:t>, sic </a:t>
            </a:r>
            <a:r>
              <a:rPr lang="fr-FR" dirty="0" err="1"/>
              <a:t>quodam</a:t>
            </a:r>
            <a:r>
              <a:rPr lang="fr-FR" dirty="0"/>
              <a:t> modo </a:t>
            </a:r>
            <a:r>
              <a:rPr lang="fr-FR" dirty="0" err="1"/>
              <a:t>inferiores</a:t>
            </a:r>
            <a:r>
              <a:rPr lang="fr-FR" dirty="0"/>
              <a:t> </a:t>
            </a:r>
            <a:r>
              <a:rPr lang="fr-FR" dirty="0" err="1"/>
              <a:t>extollere</a:t>
            </a:r>
            <a:r>
              <a:rPr lang="fr-FR" dirty="0"/>
              <a:t>. </a:t>
            </a:r>
            <a:r>
              <a:rPr lang="fr-FR" dirty="0" err="1"/>
              <a:t>Sunt</a:t>
            </a:r>
            <a:r>
              <a:rPr lang="fr-FR" dirty="0"/>
              <a:t> </a:t>
            </a:r>
            <a:r>
              <a:rPr lang="fr-FR" dirty="0" err="1"/>
              <a:t>enim</a:t>
            </a:r>
            <a:r>
              <a:rPr lang="fr-FR" dirty="0"/>
              <a:t> quidam qui molestas </a:t>
            </a:r>
            <a:r>
              <a:rPr lang="fr-FR" dirty="0" err="1"/>
              <a:t>amicitias</a:t>
            </a:r>
            <a:r>
              <a:rPr lang="fr-FR" dirty="0"/>
              <a:t> </a:t>
            </a:r>
            <a:r>
              <a:rPr lang="fr-FR" dirty="0" err="1"/>
              <a:t>faciunt</a:t>
            </a:r>
            <a:r>
              <a:rPr lang="fr-FR" dirty="0"/>
              <a:t>, cum </a:t>
            </a:r>
            <a:r>
              <a:rPr lang="fr-FR" dirty="0" err="1"/>
              <a:t>ipsi</a:t>
            </a:r>
            <a:r>
              <a:rPr lang="fr-FR" dirty="0"/>
              <a:t> se </a:t>
            </a:r>
            <a:r>
              <a:rPr lang="fr-FR" dirty="0" err="1"/>
              <a:t>contemni</a:t>
            </a:r>
            <a:r>
              <a:rPr lang="fr-FR" dirty="0"/>
              <a:t> </a:t>
            </a:r>
            <a:r>
              <a:rPr lang="fr-FR" dirty="0" err="1"/>
              <a:t>putant</a:t>
            </a:r>
            <a:r>
              <a:rPr lang="fr-FR" dirty="0"/>
              <a:t>; quod non </a:t>
            </a:r>
            <a:r>
              <a:rPr lang="fr-FR" dirty="0" err="1"/>
              <a:t>fere</a:t>
            </a:r>
            <a:r>
              <a:rPr lang="fr-FR" dirty="0"/>
              <a:t> </a:t>
            </a:r>
            <a:r>
              <a:rPr lang="fr-FR" dirty="0" err="1"/>
              <a:t>contingit</a:t>
            </a:r>
            <a:r>
              <a:rPr lang="fr-FR" dirty="0"/>
              <a:t> </a:t>
            </a:r>
            <a:r>
              <a:rPr lang="fr-FR" dirty="0" err="1"/>
              <a:t>nisi</a:t>
            </a:r>
            <a:r>
              <a:rPr lang="fr-FR" dirty="0"/>
              <a:t> </a:t>
            </a:r>
            <a:r>
              <a:rPr lang="fr-FR" dirty="0" err="1"/>
              <a:t>iis</a:t>
            </a:r>
            <a:r>
              <a:rPr lang="fr-FR" dirty="0"/>
              <a:t> qui </a:t>
            </a:r>
            <a:r>
              <a:rPr lang="fr-FR" dirty="0" err="1"/>
              <a:t>etiam</a:t>
            </a:r>
            <a:r>
              <a:rPr lang="fr-FR" dirty="0"/>
              <a:t> </a:t>
            </a:r>
            <a:r>
              <a:rPr lang="fr-FR" dirty="0" err="1"/>
              <a:t>contemnendos</a:t>
            </a:r>
            <a:r>
              <a:rPr lang="fr-FR" dirty="0"/>
              <a:t> se </a:t>
            </a:r>
            <a:r>
              <a:rPr lang="fr-FR" dirty="0" err="1"/>
              <a:t>arbitrantur</a:t>
            </a:r>
            <a:r>
              <a:rPr lang="fr-FR" dirty="0"/>
              <a:t>; qui </a:t>
            </a:r>
            <a:r>
              <a:rPr lang="fr-FR" dirty="0" err="1"/>
              <a:t>hac</a:t>
            </a:r>
            <a:r>
              <a:rPr lang="fr-FR" dirty="0"/>
              <a:t> </a:t>
            </a:r>
            <a:r>
              <a:rPr lang="fr-FR" dirty="0" err="1"/>
              <a:t>opinione</a:t>
            </a:r>
            <a:r>
              <a:rPr lang="fr-FR" dirty="0"/>
              <a:t> non modo </a:t>
            </a:r>
            <a:r>
              <a:rPr lang="fr-FR" dirty="0" err="1"/>
              <a:t>verbis</a:t>
            </a:r>
            <a:r>
              <a:rPr lang="fr-FR" dirty="0"/>
              <a:t> </a:t>
            </a:r>
            <a:r>
              <a:rPr lang="fr-FR" dirty="0" err="1"/>
              <a:t>sed</a:t>
            </a:r>
            <a:r>
              <a:rPr lang="fr-FR" dirty="0"/>
              <a:t> </a:t>
            </a:r>
            <a:r>
              <a:rPr lang="fr-FR" dirty="0" err="1"/>
              <a:t>etiam</a:t>
            </a:r>
            <a:r>
              <a:rPr lang="fr-FR" dirty="0"/>
              <a:t> </a:t>
            </a:r>
            <a:r>
              <a:rPr lang="fr-FR" dirty="0" err="1"/>
              <a:t>opere</a:t>
            </a:r>
            <a:r>
              <a:rPr lang="fr-FR" dirty="0"/>
              <a:t> </a:t>
            </a:r>
            <a:r>
              <a:rPr lang="fr-FR" dirty="0" err="1"/>
              <a:t>levandi</a:t>
            </a:r>
            <a:r>
              <a:rPr lang="fr-FR" dirty="0"/>
              <a:t> </a:t>
            </a:r>
            <a:r>
              <a:rPr lang="fr-FR" dirty="0" err="1"/>
              <a:t>sunt</a:t>
            </a:r>
            <a:r>
              <a:rPr lang="fr-FR" dirty="0"/>
              <a:t>.</a:t>
            </a:r>
          </a:p>
          <a:p>
            <a:pPr lvl="0"/>
            <a:endParaRPr lang="fr-FR" dirty="0"/>
          </a:p>
          <a:p>
            <a:pPr lvl="0"/>
            <a:r>
              <a:rPr lang="fr-FR" dirty="0" err="1"/>
              <a:t>Batnae</a:t>
            </a:r>
            <a:r>
              <a:rPr lang="fr-FR" dirty="0"/>
              <a:t> </a:t>
            </a:r>
            <a:r>
              <a:rPr lang="fr-FR" dirty="0" err="1"/>
              <a:t>municipium</a:t>
            </a:r>
            <a:r>
              <a:rPr lang="fr-FR" dirty="0"/>
              <a:t> in </a:t>
            </a:r>
            <a:r>
              <a:rPr lang="fr-FR" dirty="0" err="1"/>
              <a:t>Anthemusia</a:t>
            </a:r>
            <a:r>
              <a:rPr lang="fr-FR" dirty="0"/>
              <a:t> </a:t>
            </a:r>
            <a:r>
              <a:rPr lang="fr-FR" dirty="0" err="1"/>
              <a:t>conditum</a:t>
            </a:r>
            <a:r>
              <a:rPr lang="fr-FR" dirty="0"/>
              <a:t> </a:t>
            </a:r>
            <a:r>
              <a:rPr lang="fr-FR" dirty="0" err="1"/>
              <a:t>Macedonum</a:t>
            </a:r>
            <a:r>
              <a:rPr lang="fr-FR" dirty="0"/>
              <a:t> manu </a:t>
            </a:r>
            <a:r>
              <a:rPr lang="fr-FR" dirty="0" err="1"/>
              <a:t>priscorum</a:t>
            </a:r>
            <a:r>
              <a:rPr lang="fr-FR" dirty="0"/>
              <a:t> ab Euphrate </a:t>
            </a:r>
            <a:r>
              <a:rPr lang="fr-FR" dirty="0" err="1"/>
              <a:t>flumine</a:t>
            </a:r>
            <a:r>
              <a:rPr lang="fr-FR" dirty="0"/>
              <a:t> </a:t>
            </a:r>
            <a:r>
              <a:rPr lang="fr-FR" dirty="0" err="1"/>
              <a:t>brevi</a:t>
            </a:r>
            <a:r>
              <a:rPr lang="fr-FR" dirty="0"/>
              <a:t> </a:t>
            </a:r>
            <a:r>
              <a:rPr lang="fr-FR" dirty="0" err="1"/>
              <a:t>spatio</a:t>
            </a:r>
            <a:r>
              <a:rPr lang="fr-FR" dirty="0"/>
              <a:t> </a:t>
            </a:r>
            <a:r>
              <a:rPr lang="fr-FR" dirty="0" err="1"/>
              <a:t>disparatur</a:t>
            </a:r>
            <a:r>
              <a:rPr lang="fr-FR" dirty="0"/>
              <a:t>, </a:t>
            </a:r>
            <a:r>
              <a:rPr lang="fr-FR" dirty="0" err="1"/>
              <a:t>refertum</a:t>
            </a:r>
            <a:r>
              <a:rPr lang="fr-FR" dirty="0"/>
              <a:t> </a:t>
            </a:r>
            <a:r>
              <a:rPr lang="fr-FR" dirty="0" err="1"/>
              <a:t>mercatoribus</a:t>
            </a:r>
            <a:r>
              <a:rPr lang="fr-FR" dirty="0"/>
              <a:t> </a:t>
            </a:r>
            <a:r>
              <a:rPr lang="fr-FR" dirty="0" err="1"/>
              <a:t>opulentis</a:t>
            </a:r>
            <a:r>
              <a:rPr lang="fr-FR" dirty="0"/>
              <a:t>, </a:t>
            </a:r>
            <a:r>
              <a:rPr lang="fr-FR" dirty="0" err="1"/>
              <a:t>ubi</a:t>
            </a:r>
            <a:r>
              <a:rPr lang="fr-FR" dirty="0"/>
              <a:t> </a:t>
            </a:r>
            <a:r>
              <a:rPr lang="fr-FR" dirty="0" err="1"/>
              <a:t>annua</a:t>
            </a:r>
            <a:r>
              <a:rPr lang="fr-FR" dirty="0"/>
              <a:t> </a:t>
            </a:r>
            <a:r>
              <a:rPr lang="fr-FR" dirty="0" err="1"/>
              <a:t>sollemnitate</a:t>
            </a:r>
            <a:r>
              <a:rPr lang="fr-FR" dirty="0"/>
              <a:t> </a:t>
            </a:r>
            <a:r>
              <a:rPr lang="fr-FR" dirty="0" err="1"/>
              <a:t>prope</a:t>
            </a:r>
            <a:r>
              <a:rPr lang="fr-FR" dirty="0"/>
              <a:t> </a:t>
            </a:r>
            <a:r>
              <a:rPr lang="fr-FR" dirty="0" err="1"/>
              <a:t>Septembris</a:t>
            </a:r>
            <a:r>
              <a:rPr lang="fr-FR" dirty="0"/>
              <a:t> </a:t>
            </a:r>
            <a:r>
              <a:rPr lang="fr-FR" dirty="0" err="1"/>
              <a:t>initium</a:t>
            </a:r>
            <a:r>
              <a:rPr lang="fr-FR" dirty="0"/>
              <a:t> </a:t>
            </a:r>
            <a:r>
              <a:rPr lang="fr-FR" dirty="0" err="1"/>
              <a:t>mensis</a:t>
            </a:r>
            <a:r>
              <a:rPr lang="fr-FR" dirty="0"/>
              <a:t> ad </a:t>
            </a:r>
            <a:r>
              <a:rPr lang="fr-FR" dirty="0" err="1"/>
              <a:t>nundinas</a:t>
            </a:r>
            <a:r>
              <a:rPr lang="fr-FR" dirty="0"/>
              <a:t> magna </a:t>
            </a:r>
            <a:r>
              <a:rPr lang="fr-FR" dirty="0" err="1"/>
              <a:t>promiscuae</a:t>
            </a:r>
            <a:r>
              <a:rPr lang="fr-FR" dirty="0"/>
              <a:t> </a:t>
            </a:r>
            <a:r>
              <a:rPr lang="fr-FR" dirty="0" err="1"/>
              <a:t>fortunae</a:t>
            </a:r>
            <a:r>
              <a:rPr lang="fr-FR" dirty="0"/>
              <a:t> </a:t>
            </a:r>
            <a:r>
              <a:rPr lang="fr-FR" dirty="0" err="1"/>
              <a:t>convenit</a:t>
            </a:r>
            <a:r>
              <a:rPr lang="fr-FR" dirty="0"/>
              <a:t> </a:t>
            </a:r>
            <a:r>
              <a:rPr lang="fr-FR" dirty="0" err="1"/>
              <a:t>multitudo</a:t>
            </a:r>
            <a:r>
              <a:rPr lang="fr-FR" dirty="0"/>
              <a:t> ad </a:t>
            </a:r>
            <a:r>
              <a:rPr lang="fr-FR" dirty="0" err="1"/>
              <a:t>commercanda</a:t>
            </a:r>
            <a:r>
              <a:rPr lang="fr-FR" dirty="0"/>
              <a:t> </a:t>
            </a:r>
            <a:r>
              <a:rPr lang="fr-FR" dirty="0" err="1"/>
              <a:t>quae</a:t>
            </a:r>
            <a:r>
              <a:rPr lang="fr-FR" dirty="0"/>
              <a:t> </a:t>
            </a:r>
            <a:r>
              <a:rPr lang="fr-FR" dirty="0" err="1"/>
              <a:t>Indi</a:t>
            </a:r>
            <a:r>
              <a:rPr lang="fr-FR" dirty="0"/>
              <a:t> </a:t>
            </a:r>
            <a:r>
              <a:rPr lang="fr-FR" dirty="0" err="1"/>
              <a:t>mittunt</a:t>
            </a:r>
            <a:r>
              <a:rPr lang="fr-FR" dirty="0"/>
              <a:t> et </a:t>
            </a:r>
            <a:r>
              <a:rPr lang="fr-FR" dirty="0" err="1"/>
              <a:t>Seres</a:t>
            </a:r>
            <a:r>
              <a:rPr lang="fr-FR" dirty="0"/>
              <a:t> </a:t>
            </a:r>
            <a:r>
              <a:rPr lang="fr-FR" dirty="0" err="1"/>
              <a:t>aliaque</a:t>
            </a:r>
            <a:r>
              <a:rPr lang="fr-FR" dirty="0"/>
              <a:t> </a:t>
            </a:r>
            <a:r>
              <a:rPr lang="fr-FR" dirty="0" err="1"/>
              <a:t>plurima</a:t>
            </a:r>
            <a:r>
              <a:rPr lang="fr-FR" dirty="0"/>
              <a:t> </a:t>
            </a:r>
            <a:r>
              <a:rPr lang="fr-FR" dirty="0" err="1"/>
              <a:t>vehi</a:t>
            </a:r>
            <a:r>
              <a:rPr lang="fr-FR" dirty="0"/>
              <a:t> terra </a:t>
            </a:r>
            <a:r>
              <a:rPr lang="fr-FR" dirty="0" err="1"/>
              <a:t>marique</a:t>
            </a:r>
            <a:r>
              <a:rPr lang="fr-FR" dirty="0"/>
              <a:t> </a:t>
            </a:r>
            <a:r>
              <a:rPr lang="fr-FR" dirty="0" err="1"/>
              <a:t>consueta</a:t>
            </a:r>
            <a:r>
              <a:rPr lang="fr-FR" dirty="0"/>
              <a:t>.</a:t>
            </a:r>
          </a:p>
          <a:p>
            <a:pPr lvl="0"/>
            <a:endParaRPr lang="fr-FR" dirty="0"/>
          </a:p>
        </p:txBody>
      </p:sp>
      <p:sp>
        <p:nvSpPr>
          <p:cNvPr id="20"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18797099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EXTE IMAGE EDITABLE GAUCHE">
    <p:spTree>
      <p:nvGrpSpPr>
        <p:cNvPr id="1" name=""/>
        <p:cNvGrpSpPr/>
        <p:nvPr/>
      </p:nvGrpSpPr>
      <p:grpSpPr>
        <a:xfrm>
          <a:off x="0" y="0"/>
          <a:ext cx="0" cy="0"/>
          <a:chOff x="0" y="0"/>
          <a:chExt cx="0" cy="0"/>
        </a:xfrm>
      </p:grpSpPr>
      <p:sp>
        <p:nvSpPr>
          <p:cNvPr id="7" name="Rectangle 6"/>
          <p:cNvSpPr/>
          <p:nvPr userDrawn="1"/>
        </p:nvSpPr>
        <p:spPr>
          <a:xfrm rot="16200000">
            <a:off x="5126674" y="-5126674"/>
            <a:ext cx="1938654"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8" name="Espace réservé du texte 7"/>
          <p:cNvSpPr>
            <a:spLocks noGrp="1"/>
          </p:cNvSpPr>
          <p:nvPr>
            <p:ph type="body" sz="quarter" idx="12"/>
          </p:nvPr>
        </p:nvSpPr>
        <p:spPr>
          <a:xfrm>
            <a:off x="5383730" y="2187000"/>
            <a:ext cx="5715000" cy="3067844"/>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5" name="Titre 1"/>
          <p:cNvSpPr>
            <a:spLocks noGrp="1"/>
          </p:cNvSpPr>
          <p:nvPr>
            <p:ph type="title" hasCustomPrompt="1"/>
          </p:nvPr>
        </p:nvSpPr>
        <p:spPr>
          <a:xfrm>
            <a:off x="5383730" y="735497"/>
            <a:ext cx="6112270" cy="1203158"/>
          </a:xfrm>
        </p:spPr>
        <p:txBody>
          <a:bodyPr anchor="t"/>
          <a:lstStyle>
            <a:lvl1pPr>
              <a:lnSpc>
                <a:spcPct val="100000"/>
              </a:lnSpc>
              <a:defRPr spc="150" baseline="0">
                <a:solidFill>
                  <a:schemeClr val="bg1"/>
                </a:solidFill>
                <a:latin typeface="Satoshi Black" pitchFamily="50" charset="0"/>
              </a:defRPr>
            </a:lvl1pPr>
          </a:lstStyle>
          <a:p>
            <a:r>
              <a:rPr lang="fr-FR" dirty="0"/>
              <a:t>Texte</a:t>
            </a:r>
            <a:br>
              <a:rPr lang="fr-FR" dirty="0"/>
            </a:br>
            <a:r>
              <a:rPr lang="fr-FR" dirty="0"/>
              <a:t>headline </a:t>
            </a:r>
            <a:r>
              <a:rPr lang="fr-FR" dirty="0" err="1"/>
              <a:t>satoshi</a:t>
            </a:r>
            <a:r>
              <a:rPr lang="fr-FR" dirty="0"/>
              <a:t> 40pt</a:t>
            </a:r>
            <a:br>
              <a:rPr lang="fr-FR" dirty="0"/>
            </a:br>
            <a:r>
              <a:rPr lang="fr-FR" dirty="0"/>
              <a:t>tout en capitales</a:t>
            </a:r>
            <a:endParaRPr lang="en-US" dirty="0"/>
          </a:p>
        </p:txBody>
      </p:sp>
      <p:sp>
        <p:nvSpPr>
          <p:cNvPr id="17" name="Espace réservé pour une image  10"/>
          <p:cNvSpPr>
            <a:spLocks noGrp="1"/>
          </p:cNvSpPr>
          <p:nvPr>
            <p:ph type="pic" sz="quarter" idx="13"/>
          </p:nvPr>
        </p:nvSpPr>
        <p:spPr>
          <a:xfrm>
            <a:off x="0" y="-1"/>
            <a:ext cx="4679517" cy="6858001"/>
          </a:xfrm>
          <a:solidFill>
            <a:schemeClr val="bg1">
              <a:lumMod val="85000"/>
            </a:schemeClr>
          </a:solidFill>
        </p:spPr>
        <p:txBody>
          <a:bodyPr/>
          <a:lstStyle/>
          <a:p>
            <a:endParaRPr lang="fr-FR" dirty="0"/>
          </a:p>
        </p:txBody>
      </p:sp>
      <p:sp>
        <p:nvSpPr>
          <p:cNvPr id="18"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76335495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EXTE ET GRAPHIQUE EDITABLE">
    <p:spTree>
      <p:nvGrpSpPr>
        <p:cNvPr id="1" name=""/>
        <p:cNvGrpSpPr/>
        <p:nvPr/>
      </p:nvGrpSpPr>
      <p:grpSpPr>
        <a:xfrm>
          <a:off x="0" y="0"/>
          <a:ext cx="0" cy="0"/>
          <a:chOff x="0" y="0"/>
          <a:chExt cx="0" cy="0"/>
        </a:xfrm>
      </p:grpSpPr>
      <p:sp>
        <p:nvSpPr>
          <p:cNvPr id="5" name="Rectangle 4"/>
          <p:cNvSpPr/>
          <p:nvPr userDrawn="1"/>
        </p:nvSpPr>
        <p:spPr>
          <a:xfrm rot="16200000">
            <a:off x="5126674" y="-5126674"/>
            <a:ext cx="1938654"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2" name="Rectangle 1"/>
          <p:cNvSpPr/>
          <p:nvPr userDrawn="1"/>
        </p:nvSpPr>
        <p:spPr>
          <a:xfrm>
            <a:off x="5020057" y="1618488"/>
            <a:ext cx="6505057" cy="4382262"/>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 name="Espace réservé du graphique 7"/>
          <p:cNvSpPr>
            <a:spLocks noGrp="1"/>
          </p:cNvSpPr>
          <p:nvPr>
            <p:ph type="chart" sz="quarter" idx="11"/>
          </p:nvPr>
        </p:nvSpPr>
        <p:spPr>
          <a:xfrm>
            <a:off x="5020057" y="1618488"/>
            <a:ext cx="6505058" cy="4448937"/>
          </a:xfrm>
          <a:solidFill>
            <a:schemeClr val="bg1"/>
          </a:solidFill>
        </p:spPr>
        <p:txBody>
          <a:bodyPr/>
          <a:lstStyle>
            <a:lvl1pPr>
              <a:defRPr>
                <a:noFill/>
              </a:defRPr>
            </a:lvl1pPr>
          </a:lstStyle>
          <a:p>
            <a:endParaRPr lang="en-US"/>
          </a:p>
        </p:txBody>
      </p:sp>
      <p:sp>
        <p:nvSpPr>
          <p:cNvPr id="10" name="Espace réservé du texte 6"/>
          <p:cNvSpPr>
            <a:spLocks noGrp="1"/>
          </p:cNvSpPr>
          <p:nvPr>
            <p:ph type="body" sz="quarter" idx="10" hasCustomPrompt="1"/>
          </p:nvPr>
        </p:nvSpPr>
        <p:spPr>
          <a:xfrm>
            <a:off x="700486" y="2187000"/>
            <a:ext cx="3986128" cy="4121528"/>
          </a:xfrm>
        </p:spPr>
        <p:txBody>
          <a:bodyPr/>
          <a:lstStyle>
            <a:lvl1pPr marL="0" indent="0">
              <a:lnSpc>
                <a:spcPct val="100000"/>
              </a:lnSpc>
              <a:buNone/>
              <a:defRPr b="0" baseline="0">
                <a:solidFill>
                  <a:schemeClr val="tx1"/>
                </a:solidFill>
                <a:latin typeface="Satoshi Medium" pitchFamily="50" charset="0"/>
              </a:defRPr>
            </a:lvl1pPr>
          </a:lstStyle>
          <a:p>
            <a:pPr lvl="0"/>
            <a:r>
              <a:rPr lang="fr-FR" dirty="0"/>
              <a:t>Texte courant Satoshi medium (moyen) 25pt espacement 5% tout en minuscules</a:t>
            </a:r>
            <a:br>
              <a:rPr lang="fr-FR" dirty="0"/>
            </a:br>
            <a:endParaRPr lang="fr-FR" dirty="0"/>
          </a:p>
          <a:p>
            <a:pPr lvl="0"/>
            <a:r>
              <a:rPr lang="fr-FR" dirty="0" err="1"/>
              <a:t>Quam</a:t>
            </a:r>
            <a:r>
              <a:rPr lang="fr-FR" dirty="0"/>
              <a:t> </a:t>
            </a:r>
            <a:r>
              <a:rPr lang="fr-FR" dirty="0" err="1"/>
              <a:t>ob</a:t>
            </a:r>
            <a:r>
              <a:rPr lang="fr-FR" dirty="0"/>
              <a:t> rem ut ii qui </a:t>
            </a:r>
            <a:r>
              <a:rPr lang="fr-FR" dirty="0" err="1"/>
              <a:t>superiores</a:t>
            </a:r>
            <a:r>
              <a:rPr lang="fr-FR" dirty="0"/>
              <a:t> </a:t>
            </a:r>
            <a:r>
              <a:rPr lang="fr-FR" dirty="0" err="1"/>
              <a:t>sunt</a:t>
            </a:r>
            <a:r>
              <a:rPr lang="fr-FR" dirty="0"/>
              <a:t> </a:t>
            </a:r>
            <a:r>
              <a:rPr lang="fr-FR" dirty="0" err="1"/>
              <a:t>submittere</a:t>
            </a:r>
            <a:r>
              <a:rPr lang="fr-FR" dirty="0"/>
              <a:t> se </a:t>
            </a:r>
            <a:r>
              <a:rPr lang="fr-FR" dirty="0" err="1"/>
              <a:t>debent</a:t>
            </a:r>
            <a:r>
              <a:rPr lang="fr-FR" dirty="0"/>
              <a:t> in </a:t>
            </a:r>
            <a:r>
              <a:rPr lang="fr-FR" dirty="0" err="1"/>
              <a:t>amicitia</a:t>
            </a:r>
            <a:r>
              <a:rPr lang="fr-FR" dirty="0"/>
              <a:t>, sic </a:t>
            </a:r>
            <a:r>
              <a:rPr lang="fr-FR" dirty="0" err="1"/>
              <a:t>quodam</a:t>
            </a:r>
            <a:r>
              <a:rPr lang="fr-FR" dirty="0"/>
              <a:t> modo </a:t>
            </a:r>
            <a:r>
              <a:rPr lang="fr-FR" dirty="0" err="1"/>
              <a:t>inferiores</a:t>
            </a:r>
            <a:r>
              <a:rPr lang="fr-FR" dirty="0"/>
              <a:t> </a:t>
            </a:r>
            <a:r>
              <a:rPr lang="fr-FR" dirty="0" err="1"/>
              <a:t>extollere</a:t>
            </a:r>
            <a:r>
              <a:rPr lang="fr-FR" dirty="0"/>
              <a:t>. </a:t>
            </a:r>
            <a:r>
              <a:rPr lang="fr-FR" dirty="0" err="1"/>
              <a:t>Sunt</a:t>
            </a:r>
            <a:r>
              <a:rPr lang="fr-FR" dirty="0"/>
              <a:t> </a:t>
            </a:r>
            <a:r>
              <a:rPr lang="fr-FR" dirty="0" err="1"/>
              <a:t>enim</a:t>
            </a:r>
            <a:r>
              <a:rPr lang="fr-FR" dirty="0"/>
              <a:t> quidam qui molestas </a:t>
            </a:r>
            <a:r>
              <a:rPr lang="fr-FR" dirty="0" err="1"/>
              <a:t>amicitias</a:t>
            </a:r>
            <a:r>
              <a:rPr lang="fr-FR" dirty="0"/>
              <a:t> </a:t>
            </a:r>
            <a:r>
              <a:rPr lang="fr-FR" dirty="0" err="1"/>
              <a:t>faciunt</a:t>
            </a:r>
            <a:r>
              <a:rPr lang="fr-FR" dirty="0"/>
              <a:t>, cum </a:t>
            </a:r>
            <a:r>
              <a:rPr lang="fr-FR" dirty="0" err="1"/>
              <a:t>ipsi</a:t>
            </a:r>
            <a:r>
              <a:rPr lang="fr-FR" dirty="0"/>
              <a:t> se </a:t>
            </a:r>
            <a:r>
              <a:rPr lang="fr-FR" dirty="0" err="1"/>
              <a:t>contemni</a:t>
            </a:r>
            <a:r>
              <a:rPr lang="fr-FR" dirty="0"/>
              <a:t> </a:t>
            </a:r>
            <a:r>
              <a:rPr lang="fr-FR" dirty="0" err="1"/>
              <a:t>putant</a:t>
            </a:r>
            <a:r>
              <a:rPr lang="fr-FR" dirty="0"/>
              <a:t>; quod non </a:t>
            </a:r>
            <a:r>
              <a:rPr lang="fr-FR" dirty="0" err="1"/>
              <a:t>fere</a:t>
            </a:r>
            <a:r>
              <a:rPr lang="fr-FR" dirty="0"/>
              <a:t> </a:t>
            </a:r>
            <a:r>
              <a:rPr lang="fr-FR" dirty="0" err="1"/>
              <a:t>contingit</a:t>
            </a:r>
            <a:r>
              <a:rPr lang="fr-FR" dirty="0"/>
              <a:t> </a:t>
            </a:r>
            <a:r>
              <a:rPr lang="fr-FR" dirty="0" err="1"/>
              <a:t>nisi</a:t>
            </a:r>
            <a:r>
              <a:rPr lang="fr-FR" dirty="0"/>
              <a:t> </a:t>
            </a:r>
            <a:r>
              <a:rPr lang="fr-FR" dirty="0" err="1"/>
              <a:t>iis</a:t>
            </a:r>
            <a:r>
              <a:rPr lang="fr-FR" dirty="0"/>
              <a:t> qui </a:t>
            </a:r>
            <a:r>
              <a:rPr lang="fr-FR" dirty="0" err="1"/>
              <a:t>etiam</a:t>
            </a:r>
            <a:r>
              <a:rPr lang="fr-FR" dirty="0"/>
              <a:t> </a:t>
            </a:r>
            <a:r>
              <a:rPr lang="fr-FR" dirty="0" err="1"/>
              <a:t>contemnendos</a:t>
            </a:r>
            <a:r>
              <a:rPr lang="fr-FR" dirty="0"/>
              <a:t> se </a:t>
            </a:r>
            <a:r>
              <a:rPr lang="fr-FR" dirty="0" err="1"/>
              <a:t>arbitrantur</a:t>
            </a:r>
            <a:r>
              <a:rPr lang="fr-FR" dirty="0"/>
              <a:t>; qui </a:t>
            </a:r>
            <a:r>
              <a:rPr lang="fr-FR" dirty="0" err="1"/>
              <a:t>hac</a:t>
            </a:r>
            <a:r>
              <a:rPr lang="fr-FR" dirty="0"/>
              <a:t> </a:t>
            </a:r>
            <a:r>
              <a:rPr lang="fr-FR" dirty="0" err="1"/>
              <a:t>opinione</a:t>
            </a:r>
            <a:r>
              <a:rPr lang="fr-FR" dirty="0"/>
              <a:t> non modo </a:t>
            </a:r>
            <a:r>
              <a:rPr lang="fr-FR" dirty="0" err="1"/>
              <a:t>verbis</a:t>
            </a:r>
            <a:r>
              <a:rPr lang="fr-FR" dirty="0"/>
              <a:t> </a:t>
            </a:r>
            <a:r>
              <a:rPr lang="fr-FR" dirty="0" err="1"/>
              <a:t>sed</a:t>
            </a:r>
            <a:r>
              <a:rPr lang="fr-FR" dirty="0"/>
              <a:t> </a:t>
            </a:r>
            <a:r>
              <a:rPr lang="fr-FR" dirty="0" err="1"/>
              <a:t>etiam</a:t>
            </a:r>
            <a:r>
              <a:rPr lang="fr-FR" dirty="0"/>
              <a:t> </a:t>
            </a:r>
            <a:r>
              <a:rPr lang="fr-FR" dirty="0" err="1"/>
              <a:t>opere</a:t>
            </a:r>
            <a:r>
              <a:rPr lang="fr-FR" dirty="0"/>
              <a:t> </a:t>
            </a:r>
            <a:r>
              <a:rPr lang="fr-FR" dirty="0" err="1"/>
              <a:t>levandi</a:t>
            </a:r>
            <a:r>
              <a:rPr lang="fr-FR" dirty="0"/>
              <a:t> </a:t>
            </a:r>
            <a:r>
              <a:rPr lang="fr-FR" dirty="0" err="1"/>
              <a:t>sunt</a:t>
            </a:r>
            <a:r>
              <a:rPr lang="fr-FR" dirty="0"/>
              <a:t>.</a:t>
            </a:r>
          </a:p>
          <a:p>
            <a:pPr lvl="0"/>
            <a:r>
              <a:rPr lang="fr-FR" dirty="0" err="1"/>
              <a:t>Batnae</a:t>
            </a:r>
            <a:r>
              <a:rPr lang="fr-FR" dirty="0"/>
              <a:t> </a:t>
            </a:r>
            <a:r>
              <a:rPr lang="fr-FR" dirty="0" err="1"/>
              <a:t>municipium</a:t>
            </a:r>
            <a:r>
              <a:rPr lang="fr-FR" dirty="0"/>
              <a:t> in </a:t>
            </a:r>
            <a:r>
              <a:rPr lang="fr-FR" dirty="0" err="1"/>
              <a:t>Anthemusia</a:t>
            </a:r>
            <a:r>
              <a:rPr lang="fr-FR" dirty="0"/>
              <a:t> </a:t>
            </a:r>
            <a:r>
              <a:rPr lang="fr-FR" dirty="0" err="1"/>
              <a:t>conditum</a:t>
            </a:r>
            <a:r>
              <a:rPr lang="fr-FR" dirty="0"/>
              <a:t> </a:t>
            </a:r>
            <a:r>
              <a:rPr lang="fr-FR" dirty="0" err="1"/>
              <a:t>Macedonum</a:t>
            </a:r>
            <a:r>
              <a:rPr lang="fr-FR" dirty="0"/>
              <a:t> manu </a:t>
            </a:r>
            <a:r>
              <a:rPr lang="fr-FR" dirty="0" err="1"/>
              <a:t>priscorum</a:t>
            </a:r>
            <a:r>
              <a:rPr lang="fr-FR" dirty="0"/>
              <a:t> ab Euphrate </a:t>
            </a:r>
            <a:r>
              <a:rPr lang="fr-FR" dirty="0" err="1"/>
              <a:t>flumine</a:t>
            </a:r>
            <a:r>
              <a:rPr lang="fr-FR" dirty="0"/>
              <a:t> </a:t>
            </a:r>
            <a:r>
              <a:rPr lang="fr-FR" dirty="0" err="1"/>
              <a:t>brevi</a:t>
            </a:r>
            <a:r>
              <a:rPr lang="fr-FR" dirty="0"/>
              <a:t> </a:t>
            </a:r>
            <a:r>
              <a:rPr lang="fr-FR" dirty="0" err="1"/>
              <a:t>spatio</a:t>
            </a:r>
            <a:r>
              <a:rPr lang="fr-FR" dirty="0"/>
              <a:t> </a:t>
            </a:r>
            <a:r>
              <a:rPr lang="fr-FR" dirty="0" err="1"/>
              <a:t>disparatur</a:t>
            </a:r>
            <a:r>
              <a:rPr lang="fr-FR" dirty="0"/>
              <a:t>, </a:t>
            </a:r>
            <a:r>
              <a:rPr lang="fr-FR" dirty="0" err="1"/>
              <a:t>refertum</a:t>
            </a:r>
            <a:r>
              <a:rPr lang="fr-FR" dirty="0"/>
              <a:t> </a:t>
            </a:r>
            <a:r>
              <a:rPr lang="fr-FR" dirty="0" err="1"/>
              <a:t>mercatoribus</a:t>
            </a:r>
            <a:r>
              <a:rPr lang="fr-FR" dirty="0"/>
              <a:t> </a:t>
            </a:r>
            <a:r>
              <a:rPr lang="fr-FR" dirty="0" err="1"/>
              <a:t>opulentis</a:t>
            </a:r>
            <a:r>
              <a:rPr lang="fr-FR" dirty="0"/>
              <a:t>, </a:t>
            </a:r>
            <a:r>
              <a:rPr lang="fr-FR" dirty="0" err="1"/>
              <a:t>ubi</a:t>
            </a:r>
            <a:r>
              <a:rPr lang="fr-FR" dirty="0"/>
              <a:t> </a:t>
            </a:r>
            <a:r>
              <a:rPr lang="fr-FR" dirty="0" err="1"/>
              <a:t>annua</a:t>
            </a:r>
            <a:r>
              <a:rPr lang="fr-FR" dirty="0"/>
              <a:t> </a:t>
            </a:r>
            <a:r>
              <a:rPr lang="fr-FR" dirty="0" err="1"/>
              <a:t>sollemnitate</a:t>
            </a:r>
            <a:r>
              <a:rPr lang="fr-FR" dirty="0"/>
              <a:t> </a:t>
            </a:r>
            <a:r>
              <a:rPr lang="fr-FR" dirty="0" err="1"/>
              <a:t>prope</a:t>
            </a:r>
            <a:r>
              <a:rPr lang="fr-FR" dirty="0"/>
              <a:t> </a:t>
            </a:r>
            <a:r>
              <a:rPr lang="fr-FR" dirty="0" err="1"/>
              <a:t>Septembris</a:t>
            </a:r>
            <a:r>
              <a:rPr lang="fr-FR" dirty="0"/>
              <a:t> </a:t>
            </a:r>
            <a:r>
              <a:rPr lang="fr-FR" dirty="0" err="1"/>
              <a:t>initium</a:t>
            </a:r>
            <a:r>
              <a:rPr lang="fr-FR" dirty="0"/>
              <a:t> </a:t>
            </a:r>
            <a:r>
              <a:rPr lang="fr-FR" dirty="0" err="1"/>
              <a:t>mensis</a:t>
            </a:r>
            <a:r>
              <a:rPr lang="fr-FR" dirty="0"/>
              <a:t> ad </a:t>
            </a:r>
            <a:r>
              <a:rPr lang="fr-FR" dirty="0" err="1"/>
              <a:t>nundinas</a:t>
            </a:r>
            <a:r>
              <a:rPr lang="fr-FR" dirty="0"/>
              <a:t> magna </a:t>
            </a:r>
            <a:r>
              <a:rPr lang="fr-FR" dirty="0" err="1"/>
              <a:t>promiscuae</a:t>
            </a:r>
            <a:r>
              <a:rPr lang="fr-FR" dirty="0"/>
              <a:t> </a:t>
            </a:r>
            <a:r>
              <a:rPr lang="fr-FR" dirty="0" err="1"/>
              <a:t>fortunae</a:t>
            </a:r>
            <a:r>
              <a:rPr lang="fr-FR" dirty="0"/>
              <a:t> </a:t>
            </a:r>
            <a:r>
              <a:rPr lang="fr-FR" dirty="0" err="1"/>
              <a:t>convenit</a:t>
            </a:r>
            <a:r>
              <a:rPr lang="fr-FR" dirty="0"/>
              <a:t>.</a:t>
            </a:r>
          </a:p>
          <a:p>
            <a:pPr lvl="0"/>
            <a:endParaRPr lang="fr-FR" dirty="0"/>
          </a:p>
        </p:txBody>
      </p:sp>
      <p:sp>
        <p:nvSpPr>
          <p:cNvPr id="14" name="Espace réservé du texte 2"/>
          <p:cNvSpPr>
            <a:spLocks noGrp="1"/>
          </p:cNvSpPr>
          <p:nvPr>
            <p:ph type="body" sz="quarter" idx="12" hasCustomPrompt="1"/>
          </p:nvPr>
        </p:nvSpPr>
        <p:spPr>
          <a:xfrm>
            <a:off x="703800" y="736200"/>
            <a:ext cx="10792200" cy="749700"/>
          </a:xfrm>
        </p:spPr>
        <p:txBody>
          <a:bodyPr>
            <a:normAutofit/>
          </a:bodyPr>
          <a:lstStyle>
            <a:lvl1pPr marL="0" indent="0" algn="l" defTabSz="914400" rtl="0" eaLnBrk="1" latinLnBrk="0" hangingPunct="1">
              <a:lnSpc>
                <a:spcPct val="100000"/>
              </a:lnSpc>
              <a:spcBef>
                <a:spcPct val="0"/>
              </a:spcBef>
              <a:buNone/>
              <a:defRPr lang="en-US" sz="2000" kern="0" cap="all" spc="150" baseline="0" dirty="0">
                <a:solidFill>
                  <a:schemeClr val="bg1"/>
                </a:solidFill>
                <a:latin typeface="Satoshi Black" pitchFamily="50" charset="0"/>
                <a:ea typeface="+mj-ea"/>
                <a:cs typeface="+mj-cs"/>
              </a:defRPr>
            </a:lvl1pPr>
          </a:lstStyle>
          <a:p>
            <a:r>
              <a:rPr lang="fr-FR" dirty="0"/>
              <a:t>Texte</a:t>
            </a:r>
            <a:br>
              <a:rPr lang="fr-FR" dirty="0"/>
            </a:br>
            <a:r>
              <a:rPr lang="fr-FR" dirty="0"/>
              <a:t>headline </a:t>
            </a:r>
            <a:r>
              <a:rPr lang="fr-FR" dirty="0" err="1"/>
              <a:t>satoshi</a:t>
            </a:r>
            <a:r>
              <a:rPr lang="fr-FR" dirty="0"/>
              <a:t> 40pt tout en capitales</a:t>
            </a:r>
            <a:endParaRPr lang="en-US" dirty="0"/>
          </a:p>
        </p:txBody>
      </p:sp>
      <p:sp>
        <p:nvSpPr>
          <p:cNvPr id="16"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05303790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TEXTE IMAGE EDITABLE GAUCHE CLASSIQUE">
    <p:spTree>
      <p:nvGrpSpPr>
        <p:cNvPr id="1" name=""/>
        <p:cNvGrpSpPr/>
        <p:nvPr/>
      </p:nvGrpSpPr>
      <p:grpSpPr>
        <a:xfrm>
          <a:off x="0" y="0"/>
          <a:ext cx="0" cy="0"/>
          <a:chOff x="0" y="0"/>
          <a:chExt cx="0" cy="0"/>
        </a:xfrm>
      </p:grpSpPr>
      <p:sp>
        <p:nvSpPr>
          <p:cNvPr id="5" name="Rectangle 4"/>
          <p:cNvSpPr/>
          <p:nvPr userDrawn="1"/>
        </p:nvSpPr>
        <p:spPr>
          <a:xfrm rot="16200000">
            <a:off x="5126674" y="-5126674"/>
            <a:ext cx="1938654"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10" name="Espace réservé du texte 6"/>
          <p:cNvSpPr>
            <a:spLocks noGrp="1"/>
          </p:cNvSpPr>
          <p:nvPr>
            <p:ph type="body" sz="quarter" idx="10" hasCustomPrompt="1"/>
          </p:nvPr>
        </p:nvSpPr>
        <p:spPr>
          <a:xfrm>
            <a:off x="6460066" y="2187000"/>
            <a:ext cx="5035934" cy="3845091"/>
          </a:xfrm>
        </p:spPr>
        <p:txBody>
          <a:bodyPr/>
          <a:lstStyle>
            <a:lvl1pPr marL="0" indent="0">
              <a:lnSpc>
                <a:spcPct val="100000"/>
              </a:lnSpc>
              <a:buNone/>
              <a:defRPr b="0" baseline="0">
                <a:solidFill>
                  <a:schemeClr val="tx1"/>
                </a:solidFill>
                <a:latin typeface="Satoshi Medium" pitchFamily="50" charset="0"/>
              </a:defRPr>
            </a:lvl1pPr>
          </a:lstStyle>
          <a:p>
            <a:pPr lvl="0"/>
            <a:r>
              <a:rPr lang="fr-FR" dirty="0"/>
              <a:t>Texte courant Satoshi medium (moyen) 25pt espacement 5% tout en minuscules</a:t>
            </a:r>
            <a:br>
              <a:rPr lang="fr-FR" dirty="0"/>
            </a:br>
            <a:endParaRPr lang="fr-FR" dirty="0"/>
          </a:p>
          <a:p>
            <a:pPr lvl="0"/>
            <a:r>
              <a:rPr lang="fr-FR" dirty="0" err="1"/>
              <a:t>Quam</a:t>
            </a:r>
            <a:r>
              <a:rPr lang="fr-FR" dirty="0"/>
              <a:t> </a:t>
            </a:r>
            <a:r>
              <a:rPr lang="fr-FR" dirty="0" err="1"/>
              <a:t>ob</a:t>
            </a:r>
            <a:r>
              <a:rPr lang="fr-FR" dirty="0"/>
              <a:t> rem ut ii qui </a:t>
            </a:r>
            <a:r>
              <a:rPr lang="fr-FR" dirty="0" err="1"/>
              <a:t>superiores</a:t>
            </a:r>
            <a:r>
              <a:rPr lang="fr-FR" dirty="0"/>
              <a:t> </a:t>
            </a:r>
            <a:r>
              <a:rPr lang="fr-FR" dirty="0" err="1"/>
              <a:t>sunt</a:t>
            </a:r>
            <a:r>
              <a:rPr lang="fr-FR" dirty="0"/>
              <a:t> </a:t>
            </a:r>
            <a:r>
              <a:rPr lang="fr-FR" dirty="0" err="1"/>
              <a:t>submittere</a:t>
            </a:r>
            <a:r>
              <a:rPr lang="fr-FR" dirty="0"/>
              <a:t> se </a:t>
            </a:r>
            <a:r>
              <a:rPr lang="fr-FR" dirty="0" err="1"/>
              <a:t>debent</a:t>
            </a:r>
            <a:r>
              <a:rPr lang="fr-FR" dirty="0"/>
              <a:t> in </a:t>
            </a:r>
            <a:r>
              <a:rPr lang="fr-FR" dirty="0" err="1"/>
              <a:t>amicitia</a:t>
            </a:r>
            <a:r>
              <a:rPr lang="fr-FR" dirty="0"/>
              <a:t>, sic </a:t>
            </a:r>
            <a:r>
              <a:rPr lang="fr-FR" dirty="0" err="1"/>
              <a:t>quodam</a:t>
            </a:r>
            <a:r>
              <a:rPr lang="fr-FR" dirty="0"/>
              <a:t> modo </a:t>
            </a:r>
            <a:r>
              <a:rPr lang="fr-FR" dirty="0" err="1"/>
              <a:t>inferiores</a:t>
            </a:r>
            <a:r>
              <a:rPr lang="fr-FR" dirty="0"/>
              <a:t> </a:t>
            </a:r>
            <a:r>
              <a:rPr lang="fr-FR" dirty="0" err="1"/>
              <a:t>extollere</a:t>
            </a:r>
            <a:r>
              <a:rPr lang="fr-FR" dirty="0"/>
              <a:t>. </a:t>
            </a:r>
            <a:r>
              <a:rPr lang="fr-FR" dirty="0" err="1"/>
              <a:t>Sunt</a:t>
            </a:r>
            <a:r>
              <a:rPr lang="fr-FR" dirty="0"/>
              <a:t> </a:t>
            </a:r>
            <a:r>
              <a:rPr lang="fr-FR" dirty="0" err="1"/>
              <a:t>enim</a:t>
            </a:r>
            <a:r>
              <a:rPr lang="fr-FR" dirty="0"/>
              <a:t> quidam qui molestas </a:t>
            </a:r>
            <a:r>
              <a:rPr lang="fr-FR" dirty="0" err="1"/>
              <a:t>amicitias</a:t>
            </a:r>
            <a:r>
              <a:rPr lang="fr-FR" dirty="0"/>
              <a:t> </a:t>
            </a:r>
            <a:r>
              <a:rPr lang="fr-FR" dirty="0" err="1"/>
              <a:t>faciunt</a:t>
            </a:r>
            <a:r>
              <a:rPr lang="fr-FR" dirty="0"/>
              <a:t>, cum </a:t>
            </a:r>
            <a:r>
              <a:rPr lang="fr-FR" dirty="0" err="1"/>
              <a:t>ipsi</a:t>
            </a:r>
            <a:r>
              <a:rPr lang="fr-FR" dirty="0"/>
              <a:t> se </a:t>
            </a:r>
            <a:r>
              <a:rPr lang="fr-FR" dirty="0" err="1"/>
              <a:t>contemni</a:t>
            </a:r>
            <a:r>
              <a:rPr lang="fr-FR" dirty="0"/>
              <a:t> </a:t>
            </a:r>
            <a:r>
              <a:rPr lang="fr-FR" dirty="0" err="1"/>
              <a:t>putant</a:t>
            </a:r>
            <a:r>
              <a:rPr lang="fr-FR" dirty="0"/>
              <a:t>; quod non </a:t>
            </a:r>
            <a:r>
              <a:rPr lang="fr-FR" dirty="0" err="1"/>
              <a:t>fere</a:t>
            </a:r>
            <a:r>
              <a:rPr lang="fr-FR" dirty="0"/>
              <a:t> </a:t>
            </a:r>
            <a:r>
              <a:rPr lang="fr-FR" dirty="0" err="1"/>
              <a:t>contingit</a:t>
            </a:r>
            <a:r>
              <a:rPr lang="fr-FR" dirty="0"/>
              <a:t> </a:t>
            </a:r>
            <a:r>
              <a:rPr lang="fr-FR" dirty="0" err="1"/>
              <a:t>nisi</a:t>
            </a:r>
            <a:r>
              <a:rPr lang="fr-FR" dirty="0"/>
              <a:t> </a:t>
            </a:r>
            <a:r>
              <a:rPr lang="fr-FR" dirty="0" err="1"/>
              <a:t>iis</a:t>
            </a:r>
            <a:r>
              <a:rPr lang="fr-FR" dirty="0"/>
              <a:t> qui </a:t>
            </a:r>
            <a:r>
              <a:rPr lang="fr-FR" dirty="0" err="1"/>
              <a:t>etiam</a:t>
            </a:r>
            <a:r>
              <a:rPr lang="fr-FR" dirty="0"/>
              <a:t> </a:t>
            </a:r>
            <a:r>
              <a:rPr lang="fr-FR" dirty="0" err="1"/>
              <a:t>contemnendos</a:t>
            </a:r>
            <a:r>
              <a:rPr lang="fr-FR" dirty="0"/>
              <a:t> se </a:t>
            </a:r>
            <a:r>
              <a:rPr lang="fr-FR" dirty="0" err="1"/>
              <a:t>arbitrantur</a:t>
            </a:r>
            <a:r>
              <a:rPr lang="fr-FR" dirty="0"/>
              <a:t>; qui </a:t>
            </a:r>
            <a:r>
              <a:rPr lang="fr-FR" dirty="0" err="1"/>
              <a:t>hac</a:t>
            </a:r>
            <a:r>
              <a:rPr lang="fr-FR" dirty="0"/>
              <a:t> </a:t>
            </a:r>
            <a:r>
              <a:rPr lang="fr-FR" dirty="0" err="1"/>
              <a:t>opinione</a:t>
            </a:r>
            <a:r>
              <a:rPr lang="fr-FR" dirty="0"/>
              <a:t> non modo </a:t>
            </a:r>
            <a:r>
              <a:rPr lang="fr-FR" dirty="0" err="1"/>
              <a:t>verbis</a:t>
            </a:r>
            <a:r>
              <a:rPr lang="fr-FR" dirty="0"/>
              <a:t> </a:t>
            </a:r>
            <a:r>
              <a:rPr lang="fr-FR" dirty="0" err="1"/>
              <a:t>sed</a:t>
            </a:r>
            <a:r>
              <a:rPr lang="fr-FR" dirty="0"/>
              <a:t> </a:t>
            </a:r>
            <a:r>
              <a:rPr lang="fr-FR" dirty="0" err="1"/>
              <a:t>etiam</a:t>
            </a:r>
            <a:r>
              <a:rPr lang="fr-FR" dirty="0"/>
              <a:t> </a:t>
            </a:r>
            <a:r>
              <a:rPr lang="fr-FR" dirty="0" err="1"/>
              <a:t>opere</a:t>
            </a:r>
            <a:r>
              <a:rPr lang="fr-FR" dirty="0"/>
              <a:t> </a:t>
            </a:r>
            <a:r>
              <a:rPr lang="fr-FR" dirty="0" err="1"/>
              <a:t>levandi</a:t>
            </a:r>
            <a:r>
              <a:rPr lang="fr-FR" dirty="0"/>
              <a:t> </a:t>
            </a:r>
            <a:r>
              <a:rPr lang="fr-FR" dirty="0" err="1"/>
              <a:t>sunt</a:t>
            </a:r>
            <a:r>
              <a:rPr lang="fr-FR" dirty="0"/>
              <a:t>.</a:t>
            </a:r>
          </a:p>
          <a:p>
            <a:pPr lvl="0"/>
            <a:r>
              <a:rPr lang="fr-FR" dirty="0" err="1"/>
              <a:t>Batnae</a:t>
            </a:r>
            <a:r>
              <a:rPr lang="fr-FR" dirty="0"/>
              <a:t> </a:t>
            </a:r>
            <a:r>
              <a:rPr lang="fr-FR" dirty="0" err="1"/>
              <a:t>municipium</a:t>
            </a:r>
            <a:r>
              <a:rPr lang="fr-FR" dirty="0"/>
              <a:t> in </a:t>
            </a:r>
            <a:r>
              <a:rPr lang="fr-FR" dirty="0" err="1"/>
              <a:t>Anthemusia</a:t>
            </a:r>
            <a:r>
              <a:rPr lang="fr-FR" dirty="0"/>
              <a:t> </a:t>
            </a:r>
            <a:r>
              <a:rPr lang="fr-FR" dirty="0" err="1"/>
              <a:t>conditum</a:t>
            </a:r>
            <a:r>
              <a:rPr lang="fr-FR" dirty="0"/>
              <a:t> </a:t>
            </a:r>
            <a:r>
              <a:rPr lang="fr-FR" dirty="0" err="1"/>
              <a:t>Macedonum</a:t>
            </a:r>
            <a:r>
              <a:rPr lang="fr-FR" dirty="0"/>
              <a:t> manu </a:t>
            </a:r>
            <a:r>
              <a:rPr lang="fr-FR" dirty="0" err="1"/>
              <a:t>priscorum</a:t>
            </a:r>
            <a:r>
              <a:rPr lang="fr-FR" dirty="0"/>
              <a:t> ab Euphrate </a:t>
            </a:r>
            <a:r>
              <a:rPr lang="fr-FR" dirty="0" err="1"/>
              <a:t>flumine</a:t>
            </a:r>
            <a:r>
              <a:rPr lang="fr-FR" dirty="0"/>
              <a:t> </a:t>
            </a:r>
            <a:r>
              <a:rPr lang="fr-FR" dirty="0" err="1"/>
              <a:t>brevi</a:t>
            </a:r>
            <a:r>
              <a:rPr lang="fr-FR" dirty="0"/>
              <a:t> </a:t>
            </a:r>
            <a:r>
              <a:rPr lang="fr-FR" dirty="0" err="1"/>
              <a:t>spatio</a:t>
            </a:r>
            <a:r>
              <a:rPr lang="fr-FR" dirty="0"/>
              <a:t> </a:t>
            </a:r>
            <a:r>
              <a:rPr lang="fr-FR" dirty="0" err="1"/>
              <a:t>disparatur</a:t>
            </a:r>
            <a:r>
              <a:rPr lang="fr-FR" dirty="0"/>
              <a:t>, </a:t>
            </a:r>
            <a:r>
              <a:rPr lang="fr-FR" dirty="0" err="1"/>
              <a:t>refertum</a:t>
            </a:r>
            <a:r>
              <a:rPr lang="fr-FR" dirty="0"/>
              <a:t> </a:t>
            </a:r>
            <a:r>
              <a:rPr lang="fr-FR" dirty="0" err="1"/>
              <a:t>mercatoribus</a:t>
            </a:r>
            <a:r>
              <a:rPr lang="fr-FR" dirty="0"/>
              <a:t> </a:t>
            </a:r>
            <a:r>
              <a:rPr lang="fr-FR" dirty="0" err="1"/>
              <a:t>opulentis</a:t>
            </a:r>
            <a:r>
              <a:rPr lang="fr-FR" dirty="0"/>
              <a:t>, </a:t>
            </a:r>
            <a:r>
              <a:rPr lang="fr-FR" dirty="0" err="1"/>
              <a:t>ubi</a:t>
            </a:r>
            <a:r>
              <a:rPr lang="fr-FR" dirty="0"/>
              <a:t> </a:t>
            </a:r>
            <a:r>
              <a:rPr lang="fr-FR" dirty="0" err="1"/>
              <a:t>annua</a:t>
            </a:r>
            <a:r>
              <a:rPr lang="fr-FR" dirty="0"/>
              <a:t> </a:t>
            </a:r>
            <a:r>
              <a:rPr lang="fr-FR" dirty="0" err="1"/>
              <a:t>sollemnitate</a:t>
            </a:r>
            <a:r>
              <a:rPr lang="fr-FR" dirty="0"/>
              <a:t> </a:t>
            </a:r>
            <a:r>
              <a:rPr lang="fr-FR" dirty="0" err="1"/>
              <a:t>prope</a:t>
            </a:r>
            <a:r>
              <a:rPr lang="fr-FR" dirty="0"/>
              <a:t> </a:t>
            </a:r>
            <a:r>
              <a:rPr lang="fr-FR" dirty="0" err="1"/>
              <a:t>Septembris</a:t>
            </a:r>
            <a:r>
              <a:rPr lang="fr-FR" dirty="0"/>
              <a:t> </a:t>
            </a:r>
            <a:r>
              <a:rPr lang="fr-FR" dirty="0" err="1"/>
              <a:t>initium</a:t>
            </a:r>
            <a:r>
              <a:rPr lang="fr-FR" dirty="0"/>
              <a:t> </a:t>
            </a:r>
            <a:r>
              <a:rPr lang="fr-FR" dirty="0" err="1"/>
              <a:t>mensis</a:t>
            </a:r>
            <a:r>
              <a:rPr lang="fr-FR" dirty="0"/>
              <a:t> ad </a:t>
            </a:r>
            <a:r>
              <a:rPr lang="fr-FR" dirty="0" err="1"/>
              <a:t>nundinas</a:t>
            </a:r>
            <a:r>
              <a:rPr lang="fr-FR" dirty="0"/>
              <a:t> magna </a:t>
            </a:r>
            <a:r>
              <a:rPr lang="fr-FR" dirty="0" err="1"/>
              <a:t>promiscuae</a:t>
            </a:r>
            <a:r>
              <a:rPr lang="fr-FR" dirty="0"/>
              <a:t> </a:t>
            </a:r>
            <a:r>
              <a:rPr lang="fr-FR" dirty="0" err="1"/>
              <a:t>fortunae</a:t>
            </a:r>
            <a:r>
              <a:rPr lang="fr-FR" dirty="0"/>
              <a:t> </a:t>
            </a:r>
            <a:r>
              <a:rPr lang="fr-FR" dirty="0" err="1"/>
              <a:t>convenit</a:t>
            </a:r>
            <a:r>
              <a:rPr lang="fr-FR" dirty="0"/>
              <a:t>.</a:t>
            </a:r>
          </a:p>
          <a:p>
            <a:pPr lvl="0"/>
            <a:endParaRPr lang="fr-FR" dirty="0"/>
          </a:p>
        </p:txBody>
      </p:sp>
      <p:sp>
        <p:nvSpPr>
          <p:cNvPr id="14" name="Espace réservé du texte 2"/>
          <p:cNvSpPr>
            <a:spLocks noGrp="1"/>
          </p:cNvSpPr>
          <p:nvPr>
            <p:ph type="body" sz="quarter" idx="12" hasCustomPrompt="1"/>
          </p:nvPr>
        </p:nvSpPr>
        <p:spPr>
          <a:xfrm>
            <a:off x="703800" y="736200"/>
            <a:ext cx="10792200" cy="749700"/>
          </a:xfrm>
        </p:spPr>
        <p:txBody>
          <a:bodyPr>
            <a:normAutofit/>
          </a:bodyPr>
          <a:lstStyle>
            <a:lvl1pPr marL="0" indent="0" algn="l" defTabSz="914400" rtl="0" eaLnBrk="1" latinLnBrk="0" hangingPunct="1">
              <a:lnSpc>
                <a:spcPct val="100000"/>
              </a:lnSpc>
              <a:spcBef>
                <a:spcPct val="0"/>
              </a:spcBef>
              <a:buNone/>
              <a:defRPr lang="en-US" sz="2000" kern="0" cap="all" spc="150" baseline="0" dirty="0">
                <a:solidFill>
                  <a:schemeClr val="bg1"/>
                </a:solidFill>
                <a:latin typeface="Satoshi Black" pitchFamily="50" charset="0"/>
                <a:ea typeface="+mj-ea"/>
                <a:cs typeface="+mj-cs"/>
              </a:defRPr>
            </a:lvl1pPr>
          </a:lstStyle>
          <a:p>
            <a:r>
              <a:rPr lang="fr-FR" dirty="0"/>
              <a:t>Texte</a:t>
            </a:r>
            <a:br>
              <a:rPr lang="fr-FR" dirty="0"/>
            </a:br>
            <a:r>
              <a:rPr lang="fr-FR" dirty="0"/>
              <a:t>headline </a:t>
            </a:r>
            <a:r>
              <a:rPr lang="fr-FR" dirty="0" err="1"/>
              <a:t>satoshi</a:t>
            </a:r>
            <a:r>
              <a:rPr lang="fr-FR" dirty="0"/>
              <a:t> 40pt tout en capitales</a:t>
            </a:r>
            <a:endParaRPr lang="en-US" dirty="0"/>
          </a:p>
        </p:txBody>
      </p:sp>
      <p:sp>
        <p:nvSpPr>
          <p:cNvPr id="11" name="Espace réservé pour une image  10"/>
          <p:cNvSpPr>
            <a:spLocks noGrp="1"/>
          </p:cNvSpPr>
          <p:nvPr>
            <p:ph type="pic" sz="quarter" idx="13"/>
          </p:nvPr>
        </p:nvSpPr>
        <p:spPr>
          <a:xfrm>
            <a:off x="703800" y="2187000"/>
            <a:ext cx="5400667" cy="3845091"/>
          </a:xfrm>
          <a:solidFill>
            <a:schemeClr val="bg1">
              <a:lumMod val="85000"/>
            </a:schemeClr>
          </a:solidFill>
        </p:spPr>
        <p:txBody>
          <a:bodyPr/>
          <a:lstStyle/>
          <a:p>
            <a:endParaRPr lang="fr-FR" dirty="0"/>
          </a:p>
        </p:txBody>
      </p:sp>
      <p:sp>
        <p:nvSpPr>
          <p:cNvPr id="12"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4686747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1_TEXTE IMAGE EDITABLE DROITE CLASSIQUE">
    <p:spTree>
      <p:nvGrpSpPr>
        <p:cNvPr id="1" name=""/>
        <p:cNvGrpSpPr/>
        <p:nvPr/>
      </p:nvGrpSpPr>
      <p:grpSpPr>
        <a:xfrm>
          <a:off x="0" y="0"/>
          <a:ext cx="0" cy="0"/>
          <a:chOff x="0" y="0"/>
          <a:chExt cx="0" cy="0"/>
        </a:xfrm>
      </p:grpSpPr>
      <p:sp>
        <p:nvSpPr>
          <p:cNvPr id="5" name="Rectangle 4"/>
          <p:cNvSpPr/>
          <p:nvPr userDrawn="1"/>
        </p:nvSpPr>
        <p:spPr>
          <a:xfrm rot="16200000">
            <a:off x="5126674" y="-5126674"/>
            <a:ext cx="1938654"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10" name="Espace réservé du texte 6"/>
          <p:cNvSpPr>
            <a:spLocks noGrp="1"/>
          </p:cNvSpPr>
          <p:nvPr>
            <p:ph type="body" sz="quarter" idx="10" hasCustomPrompt="1"/>
          </p:nvPr>
        </p:nvSpPr>
        <p:spPr>
          <a:xfrm>
            <a:off x="696000" y="2187000"/>
            <a:ext cx="5035934" cy="3845091"/>
          </a:xfrm>
        </p:spPr>
        <p:txBody>
          <a:bodyPr/>
          <a:lstStyle>
            <a:lvl1pPr marL="0" indent="0">
              <a:lnSpc>
                <a:spcPct val="100000"/>
              </a:lnSpc>
              <a:buNone/>
              <a:defRPr b="0" baseline="0">
                <a:solidFill>
                  <a:schemeClr val="tx1"/>
                </a:solidFill>
                <a:latin typeface="Satoshi Medium" pitchFamily="50" charset="0"/>
              </a:defRPr>
            </a:lvl1pPr>
          </a:lstStyle>
          <a:p>
            <a:pPr lvl="0"/>
            <a:r>
              <a:rPr lang="fr-FR" dirty="0"/>
              <a:t>Texte courant Satoshi medium (moyen) 25pt espacement 5% tout en minuscules</a:t>
            </a:r>
            <a:br>
              <a:rPr lang="fr-FR" dirty="0"/>
            </a:br>
            <a:endParaRPr lang="fr-FR" dirty="0"/>
          </a:p>
          <a:p>
            <a:pPr lvl="0"/>
            <a:r>
              <a:rPr lang="fr-FR" dirty="0" err="1"/>
              <a:t>Quam</a:t>
            </a:r>
            <a:r>
              <a:rPr lang="fr-FR" dirty="0"/>
              <a:t> </a:t>
            </a:r>
            <a:r>
              <a:rPr lang="fr-FR" dirty="0" err="1"/>
              <a:t>ob</a:t>
            </a:r>
            <a:r>
              <a:rPr lang="fr-FR" dirty="0"/>
              <a:t> rem ut ii qui </a:t>
            </a:r>
            <a:r>
              <a:rPr lang="fr-FR" dirty="0" err="1"/>
              <a:t>superiores</a:t>
            </a:r>
            <a:r>
              <a:rPr lang="fr-FR" dirty="0"/>
              <a:t> </a:t>
            </a:r>
            <a:r>
              <a:rPr lang="fr-FR" dirty="0" err="1"/>
              <a:t>sunt</a:t>
            </a:r>
            <a:r>
              <a:rPr lang="fr-FR" dirty="0"/>
              <a:t> </a:t>
            </a:r>
            <a:r>
              <a:rPr lang="fr-FR" dirty="0" err="1"/>
              <a:t>submittere</a:t>
            </a:r>
            <a:r>
              <a:rPr lang="fr-FR" dirty="0"/>
              <a:t> se </a:t>
            </a:r>
            <a:r>
              <a:rPr lang="fr-FR" dirty="0" err="1"/>
              <a:t>debent</a:t>
            </a:r>
            <a:r>
              <a:rPr lang="fr-FR" dirty="0"/>
              <a:t> in </a:t>
            </a:r>
            <a:r>
              <a:rPr lang="fr-FR" dirty="0" err="1"/>
              <a:t>amicitia</a:t>
            </a:r>
            <a:r>
              <a:rPr lang="fr-FR" dirty="0"/>
              <a:t>, sic </a:t>
            </a:r>
            <a:r>
              <a:rPr lang="fr-FR" dirty="0" err="1"/>
              <a:t>quodam</a:t>
            </a:r>
            <a:r>
              <a:rPr lang="fr-FR" dirty="0"/>
              <a:t> modo </a:t>
            </a:r>
            <a:r>
              <a:rPr lang="fr-FR" dirty="0" err="1"/>
              <a:t>inferiores</a:t>
            </a:r>
            <a:r>
              <a:rPr lang="fr-FR" dirty="0"/>
              <a:t> </a:t>
            </a:r>
            <a:r>
              <a:rPr lang="fr-FR" dirty="0" err="1"/>
              <a:t>extollere</a:t>
            </a:r>
            <a:r>
              <a:rPr lang="fr-FR" dirty="0"/>
              <a:t>. </a:t>
            </a:r>
            <a:r>
              <a:rPr lang="fr-FR" dirty="0" err="1"/>
              <a:t>Sunt</a:t>
            </a:r>
            <a:r>
              <a:rPr lang="fr-FR" dirty="0"/>
              <a:t> </a:t>
            </a:r>
            <a:r>
              <a:rPr lang="fr-FR" dirty="0" err="1"/>
              <a:t>enim</a:t>
            </a:r>
            <a:r>
              <a:rPr lang="fr-FR" dirty="0"/>
              <a:t> quidam qui molestas </a:t>
            </a:r>
            <a:r>
              <a:rPr lang="fr-FR" dirty="0" err="1"/>
              <a:t>amicitias</a:t>
            </a:r>
            <a:r>
              <a:rPr lang="fr-FR" dirty="0"/>
              <a:t> </a:t>
            </a:r>
            <a:r>
              <a:rPr lang="fr-FR" dirty="0" err="1"/>
              <a:t>faciunt</a:t>
            </a:r>
            <a:r>
              <a:rPr lang="fr-FR" dirty="0"/>
              <a:t>, cum </a:t>
            </a:r>
            <a:r>
              <a:rPr lang="fr-FR" dirty="0" err="1"/>
              <a:t>ipsi</a:t>
            </a:r>
            <a:r>
              <a:rPr lang="fr-FR" dirty="0"/>
              <a:t> se </a:t>
            </a:r>
            <a:r>
              <a:rPr lang="fr-FR" dirty="0" err="1"/>
              <a:t>contemni</a:t>
            </a:r>
            <a:r>
              <a:rPr lang="fr-FR" dirty="0"/>
              <a:t> </a:t>
            </a:r>
            <a:r>
              <a:rPr lang="fr-FR" dirty="0" err="1"/>
              <a:t>putant</a:t>
            </a:r>
            <a:r>
              <a:rPr lang="fr-FR" dirty="0"/>
              <a:t>; quod non </a:t>
            </a:r>
            <a:r>
              <a:rPr lang="fr-FR" dirty="0" err="1"/>
              <a:t>fere</a:t>
            </a:r>
            <a:r>
              <a:rPr lang="fr-FR" dirty="0"/>
              <a:t> </a:t>
            </a:r>
            <a:r>
              <a:rPr lang="fr-FR" dirty="0" err="1"/>
              <a:t>contingit</a:t>
            </a:r>
            <a:r>
              <a:rPr lang="fr-FR" dirty="0"/>
              <a:t> </a:t>
            </a:r>
            <a:r>
              <a:rPr lang="fr-FR" dirty="0" err="1"/>
              <a:t>nisi</a:t>
            </a:r>
            <a:r>
              <a:rPr lang="fr-FR" dirty="0"/>
              <a:t> </a:t>
            </a:r>
            <a:r>
              <a:rPr lang="fr-FR" dirty="0" err="1"/>
              <a:t>iis</a:t>
            </a:r>
            <a:r>
              <a:rPr lang="fr-FR" dirty="0"/>
              <a:t> qui </a:t>
            </a:r>
            <a:r>
              <a:rPr lang="fr-FR" dirty="0" err="1"/>
              <a:t>etiam</a:t>
            </a:r>
            <a:r>
              <a:rPr lang="fr-FR" dirty="0"/>
              <a:t> </a:t>
            </a:r>
            <a:r>
              <a:rPr lang="fr-FR" dirty="0" err="1"/>
              <a:t>contemnendos</a:t>
            </a:r>
            <a:r>
              <a:rPr lang="fr-FR" dirty="0"/>
              <a:t> se </a:t>
            </a:r>
            <a:r>
              <a:rPr lang="fr-FR" dirty="0" err="1"/>
              <a:t>arbitrantur</a:t>
            </a:r>
            <a:r>
              <a:rPr lang="fr-FR" dirty="0"/>
              <a:t>; qui </a:t>
            </a:r>
            <a:r>
              <a:rPr lang="fr-FR" dirty="0" err="1"/>
              <a:t>hac</a:t>
            </a:r>
            <a:r>
              <a:rPr lang="fr-FR" dirty="0"/>
              <a:t> </a:t>
            </a:r>
            <a:r>
              <a:rPr lang="fr-FR" dirty="0" err="1"/>
              <a:t>opinione</a:t>
            </a:r>
            <a:r>
              <a:rPr lang="fr-FR" dirty="0"/>
              <a:t> non modo </a:t>
            </a:r>
            <a:r>
              <a:rPr lang="fr-FR" dirty="0" err="1"/>
              <a:t>verbis</a:t>
            </a:r>
            <a:r>
              <a:rPr lang="fr-FR" dirty="0"/>
              <a:t> </a:t>
            </a:r>
            <a:r>
              <a:rPr lang="fr-FR" dirty="0" err="1"/>
              <a:t>sed</a:t>
            </a:r>
            <a:r>
              <a:rPr lang="fr-FR" dirty="0"/>
              <a:t> </a:t>
            </a:r>
            <a:r>
              <a:rPr lang="fr-FR" dirty="0" err="1"/>
              <a:t>etiam</a:t>
            </a:r>
            <a:r>
              <a:rPr lang="fr-FR" dirty="0"/>
              <a:t> </a:t>
            </a:r>
            <a:r>
              <a:rPr lang="fr-FR" dirty="0" err="1"/>
              <a:t>opere</a:t>
            </a:r>
            <a:r>
              <a:rPr lang="fr-FR" dirty="0"/>
              <a:t> </a:t>
            </a:r>
            <a:r>
              <a:rPr lang="fr-FR" dirty="0" err="1"/>
              <a:t>levandi</a:t>
            </a:r>
            <a:r>
              <a:rPr lang="fr-FR" dirty="0"/>
              <a:t> </a:t>
            </a:r>
            <a:r>
              <a:rPr lang="fr-FR" dirty="0" err="1"/>
              <a:t>sunt</a:t>
            </a:r>
            <a:r>
              <a:rPr lang="fr-FR" dirty="0"/>
              <a:t>.</a:t>
            </a:r>
          </a:p>
          <a:p>
            <a:pPr lvl="0"/>
            <a:r>
              <a:rPr lang="fr-FR" dirty="0" err="1"/>
              <a:t>Batnae</a:t>
            </a:r>
            <a:r>
              <a:rPr lang="fr-FR" dirty="0"/>
              <a:t> </a:t>
            </a:r>
            <a:r>
              <a:rPr lang="fr-FR" dirty="0" err="1"/>
              <a:t>municipium</a:t>
            </a:r>
            <a:r>
              <a:rPr lang="fr-FR" dirty="0"/>
              <a:t> in </a:t>
            </a:r>
            <a:r>
              <a:rPr lang="fr-FR" dirty="0" err="1"/>
              <a:t>Anthemusia</a:t>
            </a:r>
            <a:r>
              <a:rPr lang="fr-FR" dirty="0"/>
              <a:t> </a:t>
            </a:r>
            <a:r>
              <a:rPr lang="fr-FR" dirty="0" err="1"/>
              <a:t>conditum</a:t>
            </a:r>
            <a:r>
              <a:rPr lang="fr-FR" dirty="0"/>
              <a:t> </a:t>
            </a:r>
            <a:r>
              <a:rPr lang="fr-FR" dirty="0" err="1"/>
              <a:t>Macedonum</a:t>
            </a:r>
            <a:r>
              <a:rPr lang="fr-FR" dirty="0"/>
              <a:t> manu </a:t>
            </a:r>
            <a:r>
              <a:rPr lang="fr-FR" dirty="0" err="1"/>
              <a:t>priscorum</a:t>
            </a:r>
            <a:r>
              <a:rPr lang="fr-FR" dirty="0"/>
              <a:t> ab Euphrate </a:t>
            </a:r>
            <a:r>
              <a:rPr lang="fr-FR" dirty="0" err="1"/>
              <a:t>flumine</a:t>
            </a:r>
            <a:r>
              <a:rPr lang="fr-FR" dirty="0"/>
              <a:t> </a:t>
            </a:r>
            <a:r>
              <a:rPr lang="fr-FR" dirty="0" err="1"/>
              <a:t>brevi</a:t>
            </a:r>
            <a:r>
              <a:rPr lang="fr-FR" dirty="0"/>
              <a:t> </a:t>
            </a:r>
            <a:r>
              <a:rPr lang="fr-FR" dirty="0" err="1"/>
              <a:t>spatio</a:t>
            </a:r>
            <a:r>
              <a:rPr lang="fr-FR" dirty="0"/>
              <a:t> </a:t>
            </a:r>
            <a:r>
              <a:rPr lang="fr-FR" dirty="0" err="1"/>
              <a:t>disparatur</a:t>
            </a:r>
            <a:r>
              <a:rPr lang="fr-FR" dirty="0"/>
              <a:t>, </a:t>
            </a:r>
            <a:r>
              <a:rPr lang="fr-FR" dirty="0" err="1"/>
              <a:t>refertum</a:t>
            </a:r>
            <a:r>
              <a:rPr lang="fr-FR" dirty="0"/>
              <a:t> </a:t>
            </a:r>
            <a:r>
              <a:rPr lang="fr-FR" dirty="0" err="1"/>
              <a:t>mercatoribus</a:t>
            </a:r>
            <a:r>
              <a:rPr lang="fr-FR" dirty="0"/>
              <a:t> </a:t>
            </a:r>
            <a:r>
              <a:rPr lang="fr-FR" dirty="0" err="1"/>
              <a:t>opulentis</a:t>
            </a:r>
            <a:r>
              <a:rPr lang="fr-FR" dirty="0"/>
              <a:t>, </a:t>
            </a:r>
            <a:r>
              <a:rPr lang="fr-FR" dirty="0" err="1"/>
              <a:t>ubi</a:t>
            </a:r>
            <a:r>
              <a:rPr lang="fr-FR" dirty="0"/>
              <a:t> </a:t>
            </a:r>
            <a:r>
              <a:rPr lang="fr-FR" dirty="0" err="1"/>
              <a:t>annua</a:t>
            </a:r>
            <a:r>
              <a:rPr lang="fr-FR" dirty="0"/>
              <a:t> </a:t>
            </a:r>
            <a:r>
              <a:rPr lang="fr-FR" dirty="0" err="1"/>
              <a:t>sollemnitate</a:t>
            </a:r>
            <a:r>
              <a:rPr lang="fr-FR" dirty="0"/>
              <a:t> </a:t>
            </a:r>
            <a:r>
              <a:rPr lang="fr-FR" dirty="0" err="1"/>
              <a:t>prope</a:t>
            </a:r>
            <a:r>
              <a:rPr lang="fr-FR" dirty="0"/>
              <a:t> </a:t>
            </a:r>
            <a:r>
              <a:rPr lang="fr-FR" dirty="0" err="1"/>
              <a:t>Septembris</a:t>
            </a:r>
            <a:r>
              <a:rPr lang="fr-FR" dirty="0"/>
              <a:t> </a:t>
            </a:r>
            <a:r>
              <a:rPr lang="fr-FR" dirty="0" err="1"/>
              <a:t>initium</a:t>
            </a:r>
            <a:r>
              <a:rPr lang="fr-FR" dirty="0"/>
              <a:t> </a:t>
            </a:r>
            <a:r>
              <a:rPr lang="fr-FR" dirty="0" err="1"/>
              <a:t>mensis</a:t>
            </a:r>
            <a:r>
              <a:rPr lang="fr-FR" dirty="0"/>
              <a:t> ad </a:t>
            </a:r>
            <a:r>
              <a:rPr lang="fr-FR" dirty="0" err="1"/>
              <a:t>nundinas</a:t>
            </a:r>
            <a:r>
              <a:rPr lang="fr-FR" dirty="0"/>
              <a:t> magna </a:t>
            </a:r>
            <a:r>
              <a:rPr lang="fr-FR" dirty="0" err="1"/>
              <a:t>promiscuae</a:t>
            </a:r>
            <a:r>
              <a:rPr lang="fr-FR" dirty="0"/>
              <a:t> </a:t>
            </a:r>
            <a:r>
              <a:rPr lang="fr-FR" dirty="0" err="1"/>
              <a:t>fortunae</a:t>
            </a:r>
            <a:r>
              <a:rPr lang="fr-FR" dirty="0"/>
              <a:t> </a:t>
            </a:r>
            <a:r>
              <a:rPr lang="fr-FR" dirty="0" err="1"/>
              <a:t>convenit</a:t>
            </a:r>
            <a:r>
              <a:rPr lang="fr-FR" dirty="0"/>
              <a:t>.</a:t>
            </a:r>
          </a:p>
          <a:p>
            <a:pPr lvl="0"/>
            <a:endParaRPr lang="fr-FR" dirty="0"/>
          </a:p>
        </p:txBody>
      </p:sp>
      <p:sp>
        <p:nvSpPr>
          <p:cNvPr id="14" name="Espace réservé du texte 2"/>
          <p:cNvSpPr>
            <a:spLocks noGrp="1"/>
          </p:cNvSpPr>
          <p:nvPr>
            <p:ph type="body" sz="quarter" idx="12" hasCustomPrompt="1"/>
          </p:nvPr>
        </p:nvSpPr>
        <p:spPr>
          <a:xfrm>
            <a:off x="703800" y="736200"/>
            <a:ext cx="10792200" cy="749700"/>
          </a:xfrm>
        </p:spPr>
        <p:txBody>
          <a:bodyPr>
            <a:normAutofit/>
          </a:bodyPr>
          <a:lstStyle>
            <a:lvl1pPr marL="0" indent="0" algn="l" defTabSz="914400" rtl="0" eaLnBrk="1" latinLnBrk="0" hangingPunct="1">
              <a:lnSpc>
                <a:spcPct val="100000"/>
              </a:lnSpc>
              <a:spcBef>
                <a:spcPct val="0"/>
              </a:spcBef>
              <a:buNone/>
              <a:defRPr lang="en-US" sz="2000" kern="0" cap="all" spc="150" baseline="0" dirty="0">
                <a:solidFill>
                  <a:schemeClr val="bg1"/>
                </a:solidFill>
                <a:latin typeface="Satoshi Black" pitchFamily="50" charset="0"/>
                <a:ea typeface="+mj-ea"/>
                <a:cs typeface="+mj-cs"/>
              </a:defRPr>
            </a:lvl1pPr>
          </a:lstStyle>
          <a:p>
            <a:r>
              <a:rPr lang="fr-FR" dirty="0"/>
              <a:t>Texte</a:t>
            </a:r>
            <a:br>
              <a:rPr lang="fr-FR" dirty="0"/>
            </a:br>
            <a:r>
              <a:rPr lang="fr-FR" dirty="0"/>
              <a:t>headline </a:t>
            </a:r>
            <a:r>
              <a:rPr lang="fr-FR" dirty="0" err="1"/>
              <a:t>satoshi</a:t>
            </a:r>
            <a:r>
              <a:rPr lang="fr-FR" dirty="0"/>
              <a:t> 40pt tout en capitales</a:t>
            </a:r>
            <a:endParaRPr lang="en-US" dirty="0"/>
          </a:p>
        </p:txBody>
      </p:sp>
      <p:sp>
        <p:nvSpPr>
          <p:cNvPr id="11" name="Espace réservé pour une image  10"/>
          <p:cNvSpPr>
            <a:spLocks noGrp="1"/>
          </p:cNvSpPr>
          <p:nvPr>
            <p:ph type="pic" sz="quarter" idx="13"/>
          </p:nvPr>
        </p:nvSpPr>
        <p:spPr>
          <a:xfrm>
            <a:off x="6099900" y="2187000"/>
            <a:ext cx="5400667" cy="3845091"/>
          </a:xfrm>
          <a:solidFill>
            <a:schemeClr val="bg1">
              <a:lumMod val="85000"/>
            </a:schemeClr>
          </a:solidFill>
        </p:spPr>
        <p:txBody>
          <a:bodyPr/>
          <a:lstStyle/>
          <a:p>
            <a:endParaRPr lang="fr-FR" dirty="0"/>
          </a:p>
        </p:txBody>
      </p:sp>
      <p:sp>
        <p:nvSpPr>
          <p:cNvPr id="7"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87670713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EXTE CITATION">
    <p:spTree>
      <p:nvGrpSpPr>
        <p:cNvPr id="1" name=""/>
        <p:cNvGrpSpPr/>
        <p:nvPr/>
      </p:nvGrpSpPr>
      <p:grpSpPr>
        <a:xfrm>
          <a:off x="0" y="0"/>
          <a:ext cx="0" cy="0"/>
          <a:chOff x="0" y="0"/>
          <a:chExt cx="0" cy="0"/>
        </a:xfrm>
      </p:grpSpPr>
      <p:sp>
        <p:nvSpPr>
          <p:cNvPr id="2" name="Rectangle 1"/>
          <p:cNvSpPr/>
          <p:nvPr userDrawn="1"/>
        </p:nvSpPr>
        <p:spPr>
          <a:xfrm>
            <a:off x="0" y="5989320"/>
            <a:ext cx="1517904" cy="868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 name="Espace réservé du texte 5"/>
          <p:cNvSpPr>
            <a:spLocks noGrp="1"/>
          </p:cNvSpPr>
          <p:nvPr>
            <p:ph type="body" sz="quarter" idx="10" hasCustomPrompt="1"/>
          </p:nvPr>
        </p:nvSpPr>
        <p:spPr>
          <a:xfrm>
            <a:off x="1769015" y="4455479"/>
            <a:ext cx="5221288" cy="842169"/>
          </a:xfrm>
        </p:spPr>
        <p:txBody>
          <a:bodyPr>
            <a:noAutofit/>
          </a:bodyPr>
          <a:lstStyle>
            <a:lvl1pPr marL="0" indent="0">
              <a:lnSpc>
                <a:spcPct val="100000"/>
              </a:lnSpc>
              <a:buNone/>
              <a:defRPr sz="1500" baseline="0">
                <a:solidFill>
                  <a:srgbClr val="2B2D74"/>
                </a:solidFill>
                <a:latin typeface="Satoshi Black" pitchFamily="50" charset="0"/>
              </a:defRPr>
            </a:lvl1pPr>
            <a:lvl2pPr>
              <a:defRPr sz="1500">
                <a:latin typeface="Work Sans regular" pitchFamily="2" charset="0"/>
              </a:defRPr>
            </a:lvl2pPr>
            <a:lvl3pPr>
              <a:defRPr sz="1500">
                <a:latin typeface="Work Sans regular" pitchFamily="2" charset="0"/>
              </a:defRPr>
            </a:lvl3pPr>
            <a:lvl4pPr>
              <a:defRPr sz="1500">
                <a:latin typeface="Work Sans regular" pitchFamily="2" charset="0"/>
              </a:defRPr>
            </a:lvl4pPr>
            <a:lvl5pPr>
              <a:defRPr sz="1500">
                <a:latin typeface="Work Sans regular" pitchFamily="2" charset="0"/>
              </a:defRPr>
            </a:lvl5pPr>
          </a:lstStyle>
          <a:p>
            <a:pPr lvl="0"/>
            <a:r>
              <a:rPr lang="fr-FR" dirty="0"/>
              <a:t>Ajout de texte ajout de texte ajout de texte</a:t>
            </a:r>
          </a:p>
          <a:p>
            <a:pPr lvl="0"/>
            <a:r>
              <a:rPr lang="fr-FR" dirty="0"/>
              <a:t>Ajout de texte ajout de texte ajout de texte</a:t>
            </a:r>
            <a:endParaRPr lang="en-US" dirty="0"/>
          </a:p>
        </p:txBody>
      </p:sp>
      <p:sp>
        <p:nvSpPr>
          <p:cNvPr id="7" name="Titre 1"/>
          <p:cNvSpPr>
            <a:spLocks noGrp="1"/>
          </p:cNvSpPr>
          <p:nvPr>
            <p:ph type="title" hasCustomPrompt="1"/>
          </p:nvPr>
        </p:nvSpPr>
        <p:spPr>
          <a:xfrm>
            <a:off x="1780482" y="1629557"/>
            <a:ext cx="9599467" cy="2652759"/>
          </a:xfrm>
        </p:spPr>
        <p:txBody>
          <a:bodyPr anchor="b">
            <a:noAutofit/>
          </a:bodyPr>
          <a:lstStyle>
            <a:lvl1pPr>
              <a:lnSpc>
                <a:spcPct val="70000"/>
              </a:lnSpc>
              <a:defRPr sz="5750" spc="0" baseline="0">
                <a:solidFill>
                  <a:schemeClr val="tx1"/>
                </a:solidFill>
                <a:latin typeface="Satoshi Black" pitchFamily="50" charset="0"/>
              </a:defRPr>
            </a:lvl1pPr>
          </a:lstStyle>
          <a:p>
            <a:r>
              <a:rPr lang="fr-FR" dirty="0"/>
              <a:t>Bloc de texte</a:t>
            </a:r>
            <a:br>
              <a:rPr lang="fr-FR" dirty="0"/>
            </a:br>
            <a:r>
              <a:rPr lang="fr-FR" dirty="0"/>
              <a:t>typo </a:t>
            </a:r>
            <a:r>
              <a:rPr lang="fr-FR" dirty="0" err="1"/>
              <a:t>satoshi</a:t>
            </a:r>
            <a:r>
              <a:rPr lang="fr-FR" dirty="0"/>
              <a:t> black</a:t>
            </a:r>
            <a:br>
              <a:rPr lang="fr-FR" dirty="0"/>
            </a:br>
            <a:r>
              <a:rPr lang="fr-FR" dirty="0"/>
              <a:t>black 115pt</a:t>
            </a:r>
            <a:endParaRPr lang="en-US" dirty="0"/>
          </a:p>
        </p:txBody>
      </p:sp>
      <p:sp>
        <p:nvSpPr>
          <p:cNvPr id="8" name="Rectangle 7"/>
          <p:cNvSpPr/>
          <p:nvPr userDrawn="1"/>
        </p:nvSpPr>
        <p:spPr>
          <a:xfrm rot="16200000">
            <a:off x="5852005" y="-5932017"/>
            <a:ext cx="487991"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372663" y="3635738"/>
            <a:ext cx="3595406" cy="185727"/>
          </a:xfrm>
          <a:prstGeom prst="rect">
            <a:avLst/>
          </a:prstGeom>
        </p:spPr>
      </p:pic>
      <p:sp>
        <p:nvSpPr>
          <p:cNvPr id="13"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28849914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EXTE 2 COLONNES">
    <p:spTree>
      <p:nvGrpSpPr>
        <p:cNvPr id="1" name=""/>
        <p:cNvGrpSpPr/>
        <p:nvPr/>
      </p:nvGrpSpPr>
      <p:grpSpPr>
        <a:xfrm>
          <a:off x="0" y="0"/>
          <a:ext cx="0" cy="0"/>
          <a:chOff x="0" y="0"/>
          <a:chExt cx="0" cy="0"/>
        </a:xfrm>
      </p:grpSpPr>
      <p:sp>
        <p:nvSpPr>
          <p:cNvPr id="9" name="Espace réservé du texte 6"/>
          <p:cNvSpPr>
            <a:spLocks noGrp="1"/>
          </p:cNvSpPr>
          <p:nvPr>
            <p:ph type="body" sz="quarter" idx="10" hasCustomPrompt="1"/>
          </p:nvPr>
        </p:nvSpPr>
        <p:spPr>
          <a:xfrm>
            <a:off x="703800" y="2187000"/>
            <a:ext cx="9842040" cy="3593858"/>
          </a:xfrm>
        </p:spPr>
        <p:txBody>
          <a:bodyPr numCol="2" spcCol="1080000"/>
          <a:lstStyle>
            <a:lvl1pPr marL="0" marR="0" indent="0" algn="l" defTabSz="914400" rtl="0" eaLnBrk="1" fontAlgn="auto" latinLnBrk="0" hangingPunct="1">
              <a:lnSpc>
                <a:spcPct val="100000"/>
              </a:lnSpc>
              <a:spcBef>
                <a:spcPts val="1000"/>
              </a:spcBef>
              <a:spcAft>
                <a:spcPts val="0"/>
              </a:spcAft>
              <a:buClrTx/>
              <a:buSzPct val="140000"/>
              <a:buFont typeface="Arial" panose="020B0604020202020204" pitchFamily="34" charset="0"/>
              <a:buNone/>
              <a:tabLst/>
              <a:defRPr b="0" baseline="0">
                <a:latin typeface="Satoshi Medium" pitchFamily="50" charset="0"/>
              </a:defRPr>
            </a:lvl1pPr>
          </a:lstStyle>
          <a:p>
            <a:pPr lvl="0"/>
            <a:r>
              <a:rPr lang="fr-FR" dirty="0"/>
              <a:t>Texte courant Satoshi medium (moyen) 25pt espacement 5% tout en minuscules</a:t>
            </a:r>
            <a:br>
              <a:rPr lang="fr-FR" dirty="0"/>
            </a:br>
            <a:endParaRPr lang="fr-FR" dirty="0"/>
          </a:p>
          <a:p>
            <a:pPr lvl="0"/>
            <a:r>
              <a:rPr lang="fr-FR" dirty="0" err="1"/>
              <a:t>Quam</a:t>
            </a:r>
            <a:r>
              <a:rPr lang="fr-FR" dirty="0"/>
              <a:t> </a:t>
            </a:r>
            <a:r>
              <a:rPr lang="fr-FR" dirty="0" err="1"/>
              <a:t>ob</a:t>
            </a:r>
            <a:r>
              <a:rPr lang="fr-FR" dirty="0"/>
              <a:t> rem ut ii qui </a:t>
            </a:r>
            <a:r>
              <a:rPr lang="fr-FR" dirty="0" err="1"/>
              <a:t>superiores</a:t>
            </a:r>
            <a:r>
              <a:rPr lang="fr-FR" dirty="0"/>
              <a:t> </a:t>
            </a:r>
            <a:r>
              <a:rPr lang="fr-FR" dirty="0" err="1"/>
              <a:t>sunt</a:t>
            </a:r>
            <a:r>
              <a:rPr lang="fr-FR" dirty="0"/>
              <a:t> </a:t>
            </a:r>
            <a:r>
              <a:rPr lang="fr-FR" dirty="0" err="1"/>
              <a:t>submittere</a:t>
            </a:r>
            <a:r>
              <a:rPr lang="fr-FR" dirty="0"/>
              <a:t> se </a:t>
            </a:r>
            <a:r>
              <a:rPr lang="fr-FR" dirty="0" err="1"/>
              <a:t>debent</a:t>
            </a:r>
            <a:r>
              <a:rPr lang="fr-FR" dirty="0"/>
              <a:t> in </a:t>
            </a:r>
            <a:r>
              <a:rPr lang="fr-FR" dirty="0" err="1"/>
              <a:t>amicitia</a:t>
            </a:r>
            <a:r>
              <a:rPr lang="fr-FR" dirty="0"/>
              <a:t>, sic </a:t>
            </a:r>
            <a:r>
              <a:rPr lang="fr-FR" dirty="0" err="1"/>
              <a:t>quodam</a:t>
            </a:r>
            <a:r>
              <a:rPr lang="fr-FR" dirty="0"/>
              <a:t> modo </a:t>
            </a:r>
            <a:r>
              <a:rPr lang="fr-FR" dirty="0" err="1"/>
              <a:t>inferiores</a:t>
            </a:r>
            <a:r>
              <a:rPr lang="fr-FR" dirty="0"/>
              <a:t> </a:t>
            </a:r>
            <a:r>
              <a:rPr lang="fr-FR" dirty="0" err="1"/>
              <a:t>extollere</a:t>
            </a:r>
            <a:r>
              <a:rPr lang="fr-FR" dirty="0"/>
              <a:t>. </a:t>
            </a:r>
            <a:r>
              <a:rPr lang="fr-FR" dirty="0" err="1"/>
              <a:t>Sunt</a:t>
            </a:r>
            <a:r>
              <a:rPr lang="fr-FR" dirty="0"/>
              <a:t> </a:t>
            </a:r>
            <a:r>
              <a:rPr lang="fr-FR" dirty="0" err="1"/>
              <a:t>enim</a:t>
            </a:r>
            <a:r>
              <a:rPr lang="fr-FR" dirty="0"/>
              <a:t> quidam qui molestas </a:t>
            </a:r>
            <a:r>
              <a:rPr lang="fr-FR" dirty="0" err="1"/>
              <a:t>amicitias</a:t>
            </a:r>
            <a:r>
              <a:rPr lang="fr-FR" dirty="0"/>
              <a:t> </a:t>
            </a:r>
            <a:r>
              <a:rPr lang="fr-FR" dirty="0" err="1"/>
              <a:t>faciunt</a:t>
            </a:r>
            <a:r>
              <a:rPr lang="fr-FR" dirty="0"/>
              <a:t>, cum </a:t>
            </a:r>
            <a:r>
              <a:rPr lang="fr-FR" dirty="0" err="1"/>
              <a:t>ipsi</a:t>
            </a:r>
            <a:r>
              <a:rPr lang="fr-FR" dirty="0"/>
              <a:t> se </a:t>
            </a:r>
            <a:r>
              <a:rPr lang="fr-FR" dirty="0" err="1"/>
              <a:t>contemni</a:t>
            </a:r>
            <a:r>
              <a:rPr lang="fr-FR" dirty="0"/>
              <a:t> </a:t>
            </a:r>
            <a:r>
              <a:rPr lang="fr-FR" dirty="0" err="1"/>
              <a:t>putant</a:t>
            </a:r>
            <a:r>
              <a:rPr lang="fr-FR" dirty="0"/>
              <a:t>; quod non </a:t>
            </a:r>
            <a:r>
              <a:rPr lang="fr-FR" dirty="0" err="1"/>
              <a:t>fere</a:t>
            </a:r>
            <a:r>
              <a:rPr lang="fr-FR" dirty="0"/>
              <a:t> </a:t>
            </a:r>
            <a:r>
              <a:rPr lang="fr-FR" dirty="0" err="1"/>
              <a:t>contingit</a:t>
            </a:r>
            <a:r>
              <a:rPr lang="fr-FR" dirty="0"/>
              <a:t> </a:t>
            </a:r>
            <a:r>
              <a:rPr lang="fr-FR" dirty="0" err="1"/>
              <a:t>nisi</a:t>
            </a:r>
            <a:r>
              <a:rPr lang="fr-FR" dirty="0"/>
              <a:t> </a:t>
            </a:r>
            <a:r>
              <a:rPr lang="fr-FR" dirty="0" err="1"/>
              <a:t>iis</a:t>
            </a:r>
            <a:r>
              <a:rPr lang="fr-FR" dirty="0"/>
              <a:t> qui </a:t>
            </a:r>
            <a:r>
              <a:rPr lang="fr-FR" dirty="0" err="1"/>
              <a:t>etiam</a:t>
            </a:r>
            <a:r>
              <a:rPr lang="fr-FR" dirty="0"/>
              <a:t> </a:t>
            </a:r>
            <a:r>
              <a:rPr lang="fr-FR" dirty="0" err="1"/>
              <a:t>contemnendos</a:t>
            </a:r>
            <a:r>
              <a:rPr lang="fr-FR" dirty="0"/>
              <a:t> se </a:t>
            </a:r>
            <a:r>
              <a:rPr lang="fr-FR" dirty="0" err="1"/>
              <a:t>arbitrantur</a:t>
            </a:r>
            <a:r>
              <a:rPr lang="fr-FR" dirty="0"/>
              <a:t>; qui </a:t>
            </a:r>
            <a:r>
              <a:rPr lang="fr-FR" dirty="0" err="1"/>
              <a:t>hac</a:t>
            </a:r>
            <a:r>
              <a:rPr lang="fr-FR" dirty="0"/>
              <a:t> </a:t>
            </a:r>
            <a:r>
              <a:rPr lang="fr-FR" dirty="0" err="1"/>
              <a:t>opinione</a:t>
            </a:r>
            <a:r>
              <a:rPr lang="fr-FR" dirty="0"/>
              <a:t> non modo </a:t>
            </a:r>
            <a:r>
              <a:rPr lang="fr-FR" dirty="0" err="1"/>
              <a:t>verbis</a:t>
            </a:r>
            <a:r>
              <a:rPr lang="fr-FR" dirty="0"/>
              <a:t> </a:t>
            </a:r>
            <a:r>
              <a:rPr lang="fr-FR" dirty="0" err="1"/>
              <a:t>sed</a:t>
            </a:r>
            <a:r>
              <a:rPr lang="fr-FR" dirty="0"/>
              <a:t> </a:t>
            </a:r>
            <a:r>
              <a:rPr lang="fr-FR" dirty="0" err="1"/>
              <a:t>etiam</a:t>
            </a:r>
            <a:r>
              <a:rPr lang="fr-FR" dirty="0"/>
              <a:t> </a:t>
            </a:r>
            <a:r>
              <a:rPr lang="fr-FR" dirty="0" err="1"/>
              <a:t>opere</a:t>
            </a:r>
            <a:r>
              <a:rPr lang="fr-FR" dirty="0"/>
              <a:t> </a:t>
            </a:r>
            <a:r>
              <a:rPr lang="fr-FR" dirty="0" err="1"/>
              <a:t>levandi</a:t>
            </a:r>
            <a:r>
              <a:rPr lang="fr-FR" dirty="0"/>
              <a:t> </a:t>
            </a:r>
            <a:r>
              <a:rPr lang="fr-FR" dirty="0" err="1"/>
              <a:t>sunt</a:t>
            </a:r>
            <a:r>
              <a:rPr lang="fr-FR" dirty="0"/>
              <a:t>.</a:t>
            </a:r>
          </a:p>
          <a:p>
            <a:pPr lvl="0"/>
            <a:r>
              <a:rPr lang="fr-FR" dirty="0" err="1"/>
              <a:t>Batnae</a:t>
            </a:r>
            <a:r>
              <a:rPr lang="fr-FR" dirty="0"/>
              <a:t> </a:t>
            </a:r>
            <a:r>
              <a:rPr lang="fr-FR" dirty="0" err="1"/>
              <a:t>municipium</a:t>
            </a:r>
            <a:r>
              <a:rPr lang="fr-FR" dirty="0"/>
              <a:t> in </a:t>
            </a:r>
            <a:r>
              <a:rPr lang="fr-FR" dirty="0" err="1"/>
              <a:t>Anthemusia</a:t>
            </a:r>
            <a:r>
              <a:rPr lang="fr-FR" dirty="0"/>
              <a:t> </a:t>
            </a:r>
            <a:r>
              <a:rPr lang="fr-FR" dirty="0" err="1"/>
              <a:t>conditum</a:t>
            </a:r>
            <a:r>
              <a:rPr lang="fr-FR" dirty="0"/>
              <a:t> </a:t>
            </a:r>
            <a:r>
              <a:rPr lang="fr-FR" dirty="0" err="1"/>
              <a:t>Macedonum</a:t>
            </a:r>
            <a:r>
              <a:rPr lang="fr-FR" dirty="0"/>
              <a:t> manu </a:t>
            </a:r>
            <a:r>
              <a:rPr lang="fr-FR" dirty="0" err="1"/>
              <a:t>priscorum</a:t>
            </a:r>
            <a:r>
              <a:rPr lang="fr-FR" dirty="0"/>
              <a:t> ab Euphrate </a:t>
            </a:r>
            <a:r>
              <a:rPr lang="fr-FR" dirty="0" err="1"/>
              <a:t>flumine</a:t>
            </a:r>
            <a:r>
              <a:rPr lang="fr-FR" dirty="0"/>
              <a:t> </a:t>
            </a:r>
            <a:r>
              <a:rPr lang="fr-FR" dirty="0" err="1"/>
              <a:t>brevi</a:t>
            </a:r>
            <a:r>
              <a:rPr lang="fr-FR" dirty="0"/>
              <a:t> </a:t>
            </a:r>
            <a:r>
              <a:rPr lang="fr-FR" dirty="0" err="1"/>
              <a:t>spatio</a:t>
            </a:r>
            <a:r>
              <a:rPr lang="fr-FR" dirty="0"/>
              <a:t> </a:t>
            </a:r>
            <a:r>
              <a:rPr lang="fr-FR" dirty="0" err="1"/>
              <a:t>disparatur</a:t>
            </a:r>
            <a:r>
              <a:rPr lang="fr-FR" dirty="0"/>
              <a:t>, </a:t>
            </a:r>
            <a:r>
              <a:rPr lang="fr-FR" dirty="0" err="1"/>
              <a:t>refertum</a:t>
            </a:r>
            <a:r>
              <a:rPr lang="fr-FR" dirty="0"/>
              <a:t> </a:t>
            </a:r>
            <a:r>
              <a:rPr lang="fr-FR" dirty="0" err="1"/>
              <a:t>mercatoribus</a:t>
            </a:r>
            <a:r>
              <a:rPr lang="fr-FR" dirty="0"/>
              <a:t> </a:t>
            </a:r>
            <a:r>
              <a:rPr lang="fr-FR" dirty="0" err="1"/>
              <a:t>opulentis</a:t>
            </a:r>
            <a:r>
              <a:rPr lang="fr-FR" dirty="0"/>
              <a:t>, </a:t>
            </a:r>
            <a:r>
              <a:rPr lang="fr-FR" dirty="0" err="1"/>
              <a:t>ubi</a:t>
            </a:r>
            <a:r>
              <a:rPr lang="fr-FR" dirty="0"/>
              <a:t> </a:t>
            </a:r>
            <a:r>
              <a:rPr lang="fr-FR" dirty="0" err="1"/>
              <a:t>annua</a:t>
            </a:r>
            <a:r>
              <a:rPr lang="fr-FR" dirty="0"/>
              <a:t> </a:t>
            </a:r>
            <a:r>
              <a:rPr lang="fr-FR" dirty="0" err="1"/>
              <a:t>sollemnitate</a:t>
            </a:r>
            <a:r>
              <a:rPr lang="fr-FR" dirty="0"/>
              <a:t> </a:t>
            </a:r>
            <a:r>
              <a:rPr lang="fr-FR" dirty="0" err="1"/>
              <a:t>prope</a:t>
            </a:r>
            <a:r>
              <a:rPr lang="fr-FR" dirty="0"/>
              <a:t> </a:t>
            </a:r>
            <a:r>
              <a:rPr lang="fr-FR" dirty="0" err="1"/>
              <a:t>Septembris</a:t>
            </a:r>
            <a:r>
              <a:rPr lang="fr-FR" dirty="0"/>
              <a:t> </a:t>
            </a:r>
            <a:r>
              <a:rPr lang="fr-FR" dirty="0" err="1"/>
              <a:t>initium</a:t>
            </a:r>
            <a:r>
              <a:rPr lang="fr-FR" dirty="0"/>
              <a:t> </a:t>
            </a:r>
            <a:r>
              <a:rPr lang="fr-FR" dirty="0" err="1"/>
              <a:t>mensis</a:t>
            </a:r>
            <a:r>
              <a:rPr lang="fr-FR" dirty="0"/>
              <a:t> ad </a:t>
            </a:r>
            <a:r>
              <a:rPr lang="fr-FR" dirty="0" err="1"/>
              <a:t>nundinas</a:t>
            </a:r>
            <a:r>
              <a:rPr lang="fr-FR" dirty="0"/>
              <a:t> magna </a:t>
            </a:r>
            <a:r>
              <a:rPr lang="fr-FR" dirty="0" err="1"/>
              <a:t>promiscuae</a:t>
            </a:r>
            <a:r>
              <a:rPr lang="fr-FR" dirty="0"/>
              <a:t> </a:t>
            </a:r>
            <a:r>
              <a:rPr lang="fr-FR" dirty="0" err="1"/>
              <a:t>fortunae</a:t>
            </a:r>
            <a:r>
              <a:rPr lang="fr-FR" dirty="0"/>
              <a:t> </a:t>
            </a:r>
            <a:r>
              <a:rPr lang="fr-FR" dirty="0" err="1"/>
              <a:t>convenit</a:t>
            </a:r>
            <a:r>
              <a:rPr lang="fr-FR" dirty="0"/>
              <a:t> </a:t>
            </a:r>
            <a:r>
              <a:rPr lang="fr-FR" dirty="0" err="1"/>
              <a:t>multitudo</a:t>
            </a:r>
            <a:r>
              <a:rPr lang="fr-FR" dirty="0"/>
              <a:t> ad </a:t>
            </a:r>
            <a:r>
              <a:rPr lang="fr-FR" dirty="0" err="1"/>
              <a:t>commercanda</a:t>
            </a:r>
            <a:r>
              <a:rPr lang="fr-FR" dirty="0"/>
              <a:t> </a:t>
            </a:r>
            <a:r>
              <a:rPr lang="fr-FR" dirty="0" err="1"/>
              <a:t>quae</a:t>
            </a:r>
            <a:r>
              <a:rPr lang="fr-FR" dirty="0"/>
              <a:t> </a:t>
            </a:r>
            <a:r>
              <a:rPr lang="fr-FR" dirty="0" err="1"/>
              <a:t>Indi</a:t>
            </a:r>
            <a:r>
              <a:rPr lang="fr-FR" dirty="0"/>
              <a:t> </a:t>
            </a:r>
            <a:r>
              <a:rPr lang="fr-FR" dirty="0" err="1"/>
              <a:t>mittunt</a:t>
            </a:r>
            <a:r>
              <a:rPr lang="fr-FR" dirty="0"/>
              <a:t> et </a:t>
            </a:r>
            <a:r>
              <a:rPr lang="fr-FR" dirty="0" err="1"/>
              <a:t>Seres</a:t>
            </a:r>
            <a:r>
              <a:rPr lang="fr-FR" dirty="0"/>
              <a:t> </a:t>
            </a:r>
            <a:r>
              <a:rPr lang="fr-FR" dirty="0" err="1"/>
              <a:t>aliaque</a:t>
            </a:r>
            <a:r>
              <a:rPr lang="fr-FR" dirty="0"/>
              <a:t> </a:t>
            </a:r>
            <a:r>
              <a:rPr lang="fr-FR" dirty="0" err="1"/>
              <a:t>plurima</a:t>
            </a:r>
            <a:r>
              <a:rPr lang="fr-FR" dirty="0"/>
              <a:t> </a:t>
            </a:r>
            <a:r>
              <a:rPr lang="fr-FR" dirty="0" err="1"/>
              <a:t>vehi</a:t>
            </a:r>
            <a:r>
              <a:rPr lang="fr-FR" dirty="0"/>
              <a:t> terra </a:t>
            </a:r>
            <a:r>
              <a:rPr lang="fr-FR" dirty="0" err="1"/>
              <a:t>marique</a:t>
            </a:r>
            <a:r>
              <a:rPr lang="fr-FR" dirty="0"/>
              <a:t> </a:t>
            </a:r>
            <a:r>
              <a:rPr lang="fr-FR" dirty="0" err="1"/>
              <a:t>consueta</a:t>
            </a:r>
            <a:r>
              <a:rPr lang="fr-FR" dirty="0"/>
              <a:t>.</a:t>
            </a:r>
          </a:p>
          <a:p>
            <a:pPr lvl="0"/>
            <a:endParaRPr lang="fr-FR" dirty="0"/>
          </a:p>
          <a:p>
            <a:pPr marL="0" marR="0" lvl="0" indent="0" algn="l" defTabSz="914400" rtl="0" eaLnBrk="1" fontAlgn="auto" latinLnBrk="0" hangingPunct="1">
              <a:lnSpc>
                <a:spcPct val="100000"/>
              </a:lnSpc>
              <a:spcBef>
                <a:spcPts val="1000"/>
              </a:spcBef>
              <a:spcAft>
                <a:spcPts val="0"/>
              </a:spcAft>
              <a:buClrTx/>
              <a:buSzPct val="140000"/>
              <a:buFont typeface="Arial" panose="020B0604020202020204" pitchFamily="34" charset="0"/>
              <a:buNone/>
              <a:tabLst/>
              <a:defRPr/>
            </a:pPr>
            <a:r>
              <a:rPr lang="fr-FR" dirty="0" err="1"/>
              <a:t>Batnae</a:t>
            </a:r>
            <a:r>
              <a:rPr lang="fr-FR" dirty="0"/>
              <a:t> </a:t>
            </a:r>
            <a:r>
              <a:rPr lang="fr-FR" dirty="0" err="1"/>
              <a:t>municipium</a:t>
            </a:r>
            <a:r>
              <a:rPr lang="fr-FR" dirty="0"/>
              <a:t> in </a:t>
            </a:r>
            <a:r>
              <a:rPr lang="fr-FR" dirty="0" err="1"/>
              <a:t>Anthemusia</a:t>
            </a:r>
            <a:r>
              <a:rPr lang="fr-FR" dirty="0"/>
              <a:t> </a:t>
            </a:r>
            <a:r>
              <a:rPr lang="fr-FR" dirty="0" err="1"/>
              <a:t>conditum</a:t>
            </a:r>
            <a:r>
              <a:rPr lang="fr-FR" dirty="0"/>
              <a:t> </a:t>
            </a:r>
            <a:r>
              <a:rPr lang="fr-FR" dirty="0" err="1"/>
              <a:t>Macedonum</a:t>
            </a:r>
            <a:r>
              <a:rPr lang="fr-FR" dirty="0"/>
              <a:t> manu </a:t>
            </a:r>
            <a:r>
              <a:rPr lang="fr-FR" dirty="0" err="1"/>
              <a:t>priscorum</a:t>
            </a:r>
            <a:r>
              <a:rPr lang="fr-FR" dirty="0"/>
              <a:t> ab Euphrate </a:t>
            </a:r>
            <a:r>
              <a:rPr lang="fr-FR" dirty="0" err="1"/>
              <a:t>flumine</a:t>
            </a:r>
            <a:r>
              <a:rPr lang="fr-FR" dirty="0"/>
              <a:t> </a:t>
            </a:r>
            <a:r>
              <a:rPr lang="fr-FR" dirty="0" err="1"/>
              <a:t>brevi</a:t>
            </a:r>
            <a:r>
              <a:rPr lang="fr-FR" dirty="0"/>
              <a:t> </a:t>
            </a:r>
            <a:r>
              <a:rPr lang="fr-FR" dirty="0" err="1"/>
              <a:t>spatio</a:t>
            </a:r>
            <a:r>
              <a:rPr lang="fr-FR" dirty="0"/>
              <a:t> </a:t>
            </a:r>
            <a:r>
              <a:rPr lang="fr-FR" dirty="0" err="1"/>
              <a:t>disparatur</a:t>
            </a:r>
            <a:r>
              <a:rPr lang="fr-FR" dirty="0"/>
              <a:t>, </a:t>
            </a:r>
            <a:r>
              <a:rPr lang="fr-FR" dirty="0" err="1"/>
              <a:t>refertum</a:t>
            </a:r>
            <a:r>
              <a:rPr lang="fr-FR" dirty="0"/>
              <a:t> </a:t>
            </a:r>
            <a:r>
              <a:rPr lang="fr-FR" dirty="0" err="1"/>
              <a:t>mercatoribus</a:t>
            </a:r>
            <a:r>
              <a:rPr lang="fr-FR" dirty="0"/>
              <a:t> </a:t>
            </a:r>
            <a:r>
              <a:rPr lang="fr-FR" dirty="0" err="1"/>
              <a:t>opulentis</a:t>
            </a:r>
            <a:r>
              <a:rPr lang="fr-FR" dirty="0"/>
              <a:t>, </a:t>
            </a:r>
            <a:r>
              <a:rPr lang="fr-FR" dirty="0" err="1"/>
              <a:t>ubi</a:t>
            </a:r>
            <a:r>
              <a:rPr lang="fr-FR" dirty="0"/>
              <a:t> </a:t>
            </a:r>
            <a:r>
              <a:rPr lang="fr-FR" dirty="0" err="1"/>
              <a:t>annua</a:t>
            </a:r>
            <a:r>
              <a:rPr lang="fr-FR" dirty="0"/>
              <a:t> </a:t>
            </a:r>
            <a:r>
              <a:rPr lang="fr-FR" dirty="0" err="1"/>
              <a:t>sollemnitate</a:t>
            </a:r>
            <a:r>
              <a:rPr lang="fr-FR" dirty="0"/>
              <a:t> </a:t>
            </a:r>
            <a:r>
              <a:rPr lang="fr-FR" dirty="0" err="1"/>
              <a:t>prope</a:t>
            </a:r>
            <a:r>
              <a:rPr lang="fr-FR" dirty="0"/>
              <a:t> </a:t>
            </a:r>
            <a:r>
              <a:rPr lang="fr-FR" dirty="0" err="1"/>
              <a:t>Septembris</a:t>
            </a:r>
            <a:r>
              <a:rPr lang="fr-FR" dirty="0"/>
              <a:t> </a:t>
            </a:r>
            <a:r>
              <a:rPr lang="fr-FR" dirty="0" err="1"/>
              <a:t>initium</a:t>
            </a:r>
            <a:r>
              <a:rPr lang="fr-FR" dirty="0"/>
              <a:t> </a:t>
            </a:r>
            <a:r>
              <a:rPr lang="fr-FR" dirty="0" err="1"/>
              <a:t>mensis</a:t>
            </a:r>
            <a:r>
              <a:rPr lang="fr-FR" dirty="0"/>
              <a:t> ad </a:t>
            </a:r>
            <a:r>
              <a:rPr lang="fr-FR" dirty="0" err="1"/>
              <a:t>nundinas</a:t>
            </a:r>
            <a:r>
              <a:rPr lang="fr-FR" dirty="0"/>
              <a:t> magna </a:t>
            </a:r>
            <a:r>
              <a:rPr lang="fr-FR" dirty="0" err="1"/>
              <a:t>promiscuae</a:t>
            </a:r>
            <a:r>
              <a:rPr lang="fr-FR" dirty="0"/>
              <a:t> </a:t>
            </a:r>
            <a:r>
              <a:rPr lang="fr-FR" dirty="0" err="1"/>
              <a:t>fortunae</a:t>
            </a:r>
            <a:r>
              <a:rPr lang="fr-FR" dirty="0"/>
              <a:t> </a:t>
            </a:r>
            <a:r>
              <a:rPr lang="fr-FR" dirty="0" err="1"/>
              <a:t>convenit</a:t>
            </a:r>
            <a:r>
              <a:rPr lang="fr-FR" dirty="0"/>
              <a:t> </a:t>
            </a:r>
            <a:r>
              <a:rPr lang="fr-FR" dirty="0" err="1"/>
              <a:t>multitudo</a:t>
            </a:r>
            <a:r>
              <a:rPr lang="fr-FR" dirty="0"/>
              <a:t> ad </a:t>
            </a:r>
            <a:r>
              <a:rPr lang="fr-FR" dirty="0" err="1"/>
              <a:t>commercanda</a:t>
            </a:r>
            <a:r>
              <a:rPr lang="fr-FR" dirty="0"/>
              <a:t> </a:t>
            </a:r>
            <a:r>
              <a:rPr lang="fr-FR" dirty="0" err="1"/>
              <a:t>quae</a:t>
            </a:r>
            <a:r>
              <a:rPr lang="fr-FR" dirty="0"/>
              <a:t> </a:t>
            </a:r>
            <a:r>
              <a:rPr lang="fr-FR" dirty="0" err="1"/>
              <a:t>Indi</a:t>
            </a:r>
            <a:r>
              <a:rPr lang="fr-FR" dirty="0"/>
              <a:t> </a:t>
            </a:r>
            <a:r>
              <a:rPr lang="fr-FR" dirty="0" err="1"/>
              <a:t>mittunt</a:t>
            </a:r>
            <a:r>
              <a:rPr lang="fr-FR" dirty="0"/>
              <a:t> et </a:t>
            </a:r>
            <a:r>
              <a:rPr lang="fr-FR" dirty="0" err="1"/>
              <a:t>Seres</a:t>
            </a:r>
            <a:r>
              <a:rPr lang="fr-FR" dirty="0"/>
              <a:t> </a:t>
            </a:r>
            <a:r>
              <a:rPr lang="fr-FR" dirty="0" err="1"/>
              <a:t>aliaque</a:t>
            </a:r>
            <a:r>
              <a:rPr lang="fr-FR" dirty="0"/>
              <a:t> </a:t>
            </a:r>
            <a:r>
              <a:rPr lang="fr-FR" dirty="0" err="1"/>
              <a:t>plurima</a:t>
            </a:r>
            <a:r>
              <a:rPr lang="fr-FR" dirty="0"/>
              <a:t> </a:t>
            </a:r>
            <a:r>
              <a:rPr lang="fr-FR" dirty="0" err="1"/>
              <a:t>vehi</a:t>
            </a:r>
            <a:r>
              <a:rPr lang="fr-FR" dirty="0"/>
              <a:t> terra </a:t>
            </a:r>
            <a:r>
              <a:rPr lang="fr-FR" dirty="0" err="1"/>
              <a:t>marique</a:t>
            </a:r>
            <a:r>
              <a:rPr lang="fr-FR" dirty="0"/>
              <a:t> </a:t>
            </a:r>
            <a:r>
              <a:rPr lang="fr-FR" dirty="0" err="1"/>
              <a:t>consueta</a:t>
            </a:r>
            <a:r>
              <a:rPr lang="fr-FR" dirty="0"/>
              <a:t>.</a:t>
            </a:r>
          </a:p>
          <a:p>
            <a:pPr marL="0" marR="0" lvl="0" indent="0" algn="l" defTabSz="914400" rtl="0" eaLnBrk="1" fontAlgn="auto" latinLnBrk="0" hangingPunct="1">
              <a:lnSpc>
                <a:spcPct val="100000"/>
              </a:lnSpc>
              <a:spcBef>
                <a:spcPts val="1000"/>
              </a:spcBef>
              <a:spcAft>
                <a:spcPts val="0"/>
              </a:spcAft>
              <a:buClrTx/>
              <a:buSzPct val="140000"/>
              <a:buFont typeface="Arial" panose="020B0604020202020204" pitchFamily="34" charset="0"/>
              <a:buNone/>
              <a:tabLst/>
              <a:defRPr/>
            </a:pPr>
            <a:r>
              <a:rPr lang="fr-FR" dirty="0" err="1"/>
              <a:t>Batnae</a:t>
            </a:r>
            <a:r>
              <a:rPr lang="fr-FR" dirty="0"/>
              <a:t> </a:t>
            </a:r>
            <a:r>
              <a:rPr lang="fr-FR" dirty="0" err="1"/>
              <a:t>municipium</a:t>
            </a:r>
            <a:r>
              <a:rPr lang="fr-FR" dirty="0"/>
              <a:t> in </a:t>
            </a:r>
            <a:r>
              <a:rPr lang="fr-FR" dirty="0" err="1"/>
              <a:t>Anthemusia</a:t>
            </a:r>
            <a:r>
              <a:rPr lang="fr-FR" dirty="0"/>
              <a:t> </a:t>
            </a:r>
            <a:r>
              <a:rPr lang="fr-FR" dirty="0" err="1"/>
              <a:t>conditum</a:t>
            </a:r>
            <a:r>
              <a:rPr lang="fr-FR" dirty="0"/>
              <a:t> </a:t>
            </a:r>
            <a:r>
              <a:rPr lang="fr-FR" dirty="0" err="1"/>
              <a:t>Macedonum</a:t>
            </a:r>
            <a:r>
              <a:rPr lang="fr-FR" dirty="0"/>
              <a:t> manu </a:t>
            </a:r>
            <a:r>
              <a:rPr lang="fr-FR" dirty="0" err="1"/>
              <a:t>priscorum</a:t>
            </a:r>
            <a:r>
              <a:rPr lang="fr-FR" dirty="0"/>
              <a:t> ab Euphrate </a:t>
            </a:r>
            <a:r>
              <a:rPr lang="fr-FR" dirty="0" err="1"/>
              <a:t>flumine</a:t>
            </a:r>
            <a:r>
              <a:rPr lang="fr-FR" dirty="0"/>
              <a:t> </a:t>
            </a:r>
            <a:r>
              <a:rPr lang="fr-FR" dirty="0" err="1"/>
              <a:t>brevi</a:t>
            </a:r>
            <a:r>
              <a:rPr lang="fr-FR" dirty="0"/>
              <a:t> </a:t>
            </a:r>
            <a:r>
              <a:rPr lang="fr-FR" dirty="0" err="1"/>
              <a:t>spatio</a:t>
            </a:r>
            <a:r>
              <a:rPr lang="fr-FR" dirty="0"/>
              <a:t> </a:t>
            </a:r>
            <a:r>
              <a:rPr lang="fr-FR" dirty="0" err="1"/>
              <a:t>disparatur</a:t>
            </a:r>
            <a:r>
              <a:rPr lang="fr-FR" dirty="0"/>
              <a:t>, </a:t>
            </a:r>
            <a:r>
              <a:rPr lang="fr-FR" dirty="0" err="1"/>
              <a:t>refertum</a:t>
            </a:r>
            <a:r>
              <a:rPr lang="fr-FR" dirty="0"/>
              <a:t> </a:t>
            </a:r>
            <a:r>
              <a:rPr lang="fr-FR" dirty="0" err="1"/>
              <a:t>mercatoribus</a:t>
            </a:r>
            <a:r>
              <a:rPr lang="fr-FR" dirty="0"/>
              <a:t> </a:t>
            </a:r>
            <a:r>
              <a:rPr lang="fr-FR" dirty="0" err="1"/>
              <a:t>opulentis</a:t>
            </a:r>
            <a:r>
              <a:rPr lang="fr-FR" dirty="0"/>
              <a:t>, </a:t>
            </a:r>
            <a:r>
              <a:rPr lang="fr-FR" dirty="0" err="1"/>
              <a:t>ubi</a:t>
            </a:r>
            <a:r>
              <a:rPr lang="fr-FR" dirty="0"/>
              <a:t> </a:t>
            </a:r>
            <a:r>
              <a:rPr lang="fr-FR" dirty="0" err="1"/>
              <a:t>annua</a:t>
            </a:r>
            <a:r>
              <a:rPr lang="fr-FR" dirty="0"/>
              <a:t> </a:t>
            </a:r>
            <a:r>
              <a:rPr lang="fr-FR" dirty="0" err="1"/>
              <a:t>sollemnitate</a:t>
            </a:r>
            <a:r>
              <a:rPr lang="fr-FR" dirty="0"/>
              <a:t> </a:t>
            </a:r>
            <a:r>
              <a:rPr lang="fr-FR" dirty="0" err="1"/>
              <a:t>prope</a:t>
            </a:r>
            <a:r>
              <a:rPr lang="fr-FR" dirty="0"/>
              <a:t> </a:t>
            </a:r>
            <a:r>
              <a:rPr lang="fr-FR" dirty="0" err="1"/>
              <a:t>Septembris</a:t>
            </a:r>
            <a:r>
              <a:rPr lang="fr-FR" dirty="0"/>
              <a:t> </a:t>
            </a:r>
            <a:r>
              <a:rPr lang="fr-FR" dirty="0" err="1"/>
              <a:t>initium</a:t>
            </a:r>
            <a:r>
              <a:rPr lang="fr-FR" dirty="0"/>
              <a:t> </a:t>
            </a:r>
            <a:r>
              <a:rPr lang="fr-FR" dirty="0" err="1"/>
              <a:t>mensis</a:t>
            </a:r>
            <a:r>
              <a:rPr lang="fr-FR" dirty="0"/>
              <a:t> ad </a:t>
            </a:r>
            <a:r>
              <a:rPr lang="fr-FR" dirty="0" err="1"/>
              <a:t>nundinas</a:t>
            </a:r>
            <a:r>
              <a:rPr lang="fr-FR" dirty="0"/>
              <a:t> magna </a:t>
            </a:r>
            <a:r>
              <a:rPr lang="fr-FR" dirty="0" err="1"/>
              <a:t>promiscuae</a:t>
            </a:r>
            <a:r>
              <a:rPr lang="fr-FR" dirty="0"/>
              <a:t> </a:t>
            </a:r>
            <a:r>
              <a:rPr lang="fr-FR" dirty="0" err="1"/>
              <a:t>fortunae</a:t>
            </a:r>
            <a:r>
              <a:rPr lang="fr-FR" dirty="0"/>
              <a:t> </a:t>
            </a:r>
            <a:r>
              <a:rPr lang="fr-FR" dirty="0" err="1"/>
              <a:t>convenit</a:t>
            </a:r>
            <a:r>
              <a:rPr lang="fr-FR" dirty="0"/>
              <a:t> </a:t>
            </a:r>
            <a:r>
              <a:rPr lang="fr-FR" dirty="0" err="1"/>
              <a:t>multitudo</a:t>
            </a:r>
            <a:r>
              <a:rPr lang="fr-FR" dirty="0"/>
              <a:t> ad </a:t>
            </a:r>
            <a:r>
              <a:rPr lang="fr-FR" dirty="0" err="1"/>
              <a:t>commercanda</a:t>
            </a:r>
            <a:r>
              <a:rPr lang="fr-FR" dirty="0"/>
              <a:t> </a:t>
            </a:r>
            <a:r>
              <a:rPr lang="fr-FR" dirty="0" err="1"/>
              <a:t>quae</a:t>
            </a:r>
            <a:r>
              <a:rPr lang="fr-FR" dirty="0"/>
              <a:t> </a:t>
            </a:r>
            <a:r>
              <a:rPr lang="fr-FR" dirty="0" err="1"/>
              <a:t>Indi</a:t>
            </a:r>
            <a:r>
              <a:rPr lang="fr-FR" dirty="0"/>
              <a:t> </a:t>
            </a:r>
            <a:r>
              <a:rPr lang="fr-FR" dirty="0" err="1"/>
              <a:t>mittunt</a:t>
            </a:r>
            <a:r>
              <a:rPr lang="fr-FR" dirty="0"/>
              <a:t> et </a:t>
            </a:r>
            <a:r>
              <a:rPr lang="fr-FR" dirty="0" err="1"/>
              <a:t>Seres</a:t>
            </a:r>
            <a:r>
              <a:rPr lang="fr-FR" dirty="0"/>
              <a:t> </a:t>
            </a:r>
            <a:r>
              <a:rPr lang="fr-FR" dirty="0" err="1"/>
              <a:t>aliaque</a:t>
            </a:r>
            <a:r>
              <a:rPr lang="fr-FR" dirty="0"/>
              <a:t> </a:t>
            </a:r>
            <a:r>
              <a:rPr lang="fr-FR" dirty="0" err="1"/>
              <a:t>plurima</a:t>
            </a:r>
            <a:r>
              <a:rPr lang="fr-FR" dirty="0"/>
              <a:t> </a:t>
            </a:r>
            <a:r>
              <a:rPr lang="fr-FR" dirty="0" err="1"/>
              <a:t>vehi</a:t>
            </a:r>
            <a:r>
              <a:rPr lang="fr-FR" dirty="0"/>
              <a:t> terra </a:t>
            </a:r>
            <a:r>
              <a:rPr lang="fr-FR" dirty="0" err="1"/>
              <a:t>marique</a:t>
            </a:r>
            <a:r>
              <a:rPr lang="fr-FR" dirty="0"/>
              <a:t> </a:t>
            </a:r>
            <a:r>
              <a:rPr lang="fr-FR" dirty="0" err="1"/>
              <a:t>consueta</a:t>
            </a:r>
            <a:r>
              <a:rPr lang="fr-FR" dirty="0"/>
              <a:t>.</a:t>
            </a:r>
          </a:p>
          <a:p>
            <a:pPr lvl="0"/>
            <a:endParaRPr lang="fr-FR" dirty="0"/>
          </a:p>
        </p:txBody>
      </p:sp>
      <p:sp>
        <p:nvSpPr>
          <p:cNvPr id="4" name="Rectangle 3"/>
          <p:cNvSpPr/>
          <p:nvPr userDrawn="1"/>
        </p:nvSpPr>
        <p:spPr>
          <a:xfrm rot="16200000">
            <a:off x="5126674" y="-5126674"/>
            <a:ext cx="1938654"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3" name="Espace réservé du texte 2"/>
          <p:cNvSpPr>
            <a:spLocks noGrp="1"/>
          </p:cNvSpPr>
          <p:nvPr>
            <p:ph type="body" sz="quarter" idx="11" hasCustomPrompt="1"/>
          </p:nvPr>
        </p:nvSpPr>
        <p:spPr>
          <a:xfrm>
            <a:off x="703800" y="736200"/>
            <a:ext cx="10792200" cy="1019175"/>
          </a:xfrm>
        </p:spPr>
        <p:txBody>
          <a:bodyPr>
            <a:normAutofit/>
          </a:bodyPr>
          <a:lstStyle>
            <a:lvl1pPr marL="0" indent="0" algn="l" defTabSz="914400" rtl="0" eaLnBrk="1" latinLnBrk="0" hangingPunct="1">
              <a:lnSpc>
                <a:spcPct val="100000"/>
              </a:lnSpc>
              <a:spcBef>
                <a:spcPct val="0"/>
              </a:spcBef>
              <a:buNone/>
              <a:defRPr lang="en-US" sz="2000" kern="0" cap="all" spc="150" baseline="0" dirty="0">
                <a:solidFill>
                  <a:schemeClr val="bg1"/>
                </a:solidFill>
                <a:latin typeface="Satoshi Black" pitchFamily="50" charset="0"/>
                <a:ea typeface="+mj-ea"/>
                <a:cs typeface="+mj-cs"/>
              </a:defRPr>
            </a:lvl1pPr>
          </a:lstStyle>
          <a:p>
            <a:r>
              <a:rPr lang="fr-FR" dirty="0"/>
              <a:t>Texte</a:t>
            </a:r>
            <a:br>
              <a:rPr lang="fr-FR" dirty="0"/>
            </a:br>
            <a:r>
              <a:rPr lang="fr-FR" dirty="0"/>
              <a:t>headline </a:t>
            </a:r>
            <a:r>
              <a:rPr lang="fr-FR" dirty="0" err="1"/>
              <a:t>satoshi</a:t>
            </a:r>
            <a:r>
              <a:rPr lang="fr-FR" dirty="0"/>
              <a:t> 40pt</a:t>
            </a:r>
            <a:br>
              <a:rPr lang="fr-FR" dirty="0"/>
            </a:br>
            <a:r>
              <a:rPr lang="fr-FR" dirty="0"/>
              <a:t>tout en capitales</a:t>
            </a:r>
            <a:endParaRPr lang="en-US" dirty="0"/>
          </a:p>
        </p:txBody>
      </p:sp>
      <p:sp>
        <p:nvSpPr>
          <p:cNvPr id="10"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577783606"/>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EXTE 3 COLONNES">
    <p:spTree>
      <p:nvGrpSpPr>
        <p:cNvPr id="1" name=""/>
        <p:cNvGrpSpPr/>
        <p:nvPr/>
      </p:nvGrpSpPr>
      <p:grpSpPr>
        <a:xfrm>
          <a:off x="0" y="0"/>
          <a:ext cx="0" cy="0"/>
          <a:chOff x="0" y="0"/>
          <a:chExt cx="0" cy="0"/>
        </a:xfrm>
      </p:grpSpPr>
      <p:sp>
        <p:nvSpPr>
          <p:cNvPr id="19" name="Rectangle 18"/>
          <p:cNvSpPr/>
          <p:nvPr userDrawn="1"/>
        </p:nvSpPr>
        <p:spPr>
          <a:xfrm rot="16200000">
            <a:off x="5126674" y="-5126674"/>
            <a:ext cx="1938654"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10" name="Espace réservé du texte 6"/>
          <p:cNvSpPr>
            <a:spLocks noGrp="1"/>
          </p:cNvSpPr>
          <p:nvPr>
            <p:ph type="body" sz="quarter" idx="10" hasCustomPrompt="1"/>
          </p:nvPr>
        </p:nvSpPr>
        <p:spPr>
          <a:xfrm>
            <a:off x="682197" y="3111758"/>
            <a:ext cx="3113881" cy="3042486"/>
          </a:xfrm>
        </p:spPr>
        <p:txBody>
          <a:bodyPr numCol="1" spcCol="1080000">
            <a:noAutofit/>
          </a:bodyPr>
          <a:lstStyle>
            <a:lvl1pPr marL="0" indent="0">
              <a:lnSpc>
                <a:spcPct val="100000"/>
              </a:lnSpc>
              <a:buNone/>
              <a:defRPr sz="1100" spc="55" baseline="0"/>
            </a:lvl1pPr>
          </a:lstStyle>
          <a:p>
            <a:pPr lvl="0"/>
            <a:r>
              <a:rPr lang="fr-FR" dirty="0"/>
              <a:t>Texte courant </a:t>
            </a:r>
            <a:r>
              <a:rPr lang="fr-FR" dirty="0" err="1"/>
              <a:t>Work</a:t>
            </a:r>
            <a:r>
              <a:rPr lang="fr-FR" dirty="0"/>
              <a:t> Sans Regular (moyen) 22pt espacement 5% tout en minuscules</a:t>
            </a:r>
          </a:p>
          <a:p>
            <a:pPr lvl="0"/>
            <a:r>
              <a:rPr lang="fr-FR" dirty="0" err="1"/>
              <a:t>Quam</a:t>
            </a:r>
            <a:r>
              <a:rPr lang="fr-FR" dirty="0"/>
              <a:t> </a:t>
            </a:r>
            <a:r>
              <a:rPr lang="fr-FR" dirty="0" err="1"/>
              <a:t>ob</a:t>
            </a:r>
            <a:r>
              <a:rPr lang="fr-FR" dirty="0"/>
              <a:t> rem ut ii qui </a:t>
            </a:r>
            <a:r>
              <a:rPr lang="fr-FR" dirty="0" err="1"/>
              <a:t>superiores</a:t>
            </a:r>
            <a:r>
              <a:rPr lang="fr-FR" dirty="0"/>
              <a:t> </a:t>
            </a:r>
            <a:r>
              <a:rPr lang="fr-FR" dirty="0" err="1"/>
              <a:t>sunt</a:t>
            </a:r>
            <a:r>
              <a:rPr lang="fr-FR" dirty="0"/>
              <a:t> </a:t>
            </a:r>
            <a:r>
              <a:rPr lang="fr-FR" dirty="0" err="1"/>
              <a:t>submittere</a:t>
            </a:r>
            <a:r>
              <a:rPr lang="fr-FR" dirty="0"/>
              <a:t> se </a:t>
            </a:r>
            <a:r>
              <a:rPr lang="fr-FR" dirty="0" err="1"/>
              <a:t>debent</a:t>
            </a:r>
            <a:r>
              <a:rPr lang="fr-FR" dirty="0"/>
              <a:t> in </a:t>
            </a:r>
            <a:r>
              <a:rPr lang="fr-FR" dirty="0" err="1"/>
              <a:t>amicitia</a:t>
            </a:r>
            <a:r>
              <a:rPr lang="fr-FR" dirty="0"/>
              <a:t>, sic </a:t>
            </a:r>
            <a:r>
              <a:rPr lang="fr-FR" dirty="0" err="1"/>
              <a:t>quodam</a:t>
            </a:r>
            <a:r>
              <a:rPr lang="fr-FR" dirty="0"/>
              <a:t> modo </a:t>
            </a:r>
            <a:r>
              <a:rPr lang="fr-FR" dirty="0" err="1"/>
              <a:t>inferiores</a:t>
            </a:r>
            <a:r>
              <a:rPr lang="fr-FR" dirty="0"/>
              <a:t> </a:t>
            </a:r>
            <a:r>
              <a:rPr lang="fr-FR" dirty="0" err="1"/>
              <a:t>extollere</a:t>
            </a:r>
            <a:r>
              <a:rPr lang="fr-FR" dirty="0"/>
              <a:t>.</a:t>
            </a:r>
          </a:p>
          <a:p>
            <a:pPr lvl="0"/>
            <a:r>
              <a:rPr lang="fr-FR" dirty="0" err="1"/>
              <a:t>Batnae</a:t>
            </a:r>
            <a:r>
              <a:rPr lang="fr-FR" dirty="0"/>
              <a:t> </a:t>
            </a:r>
            <a:r>
              <a:rPr lang="fr-FR" dirty="0" err="1"/>
              <a:t>municipium</a:t>
            </a:r>
            <a:r>
              <a:rPr lang="fr-FR" dirty="0"/>
              <a:t> in </a:t>
            </a:r>
            <a:r>
              <a:rPr lang="fr-FR" dirty="0" err="1"/>
              <a:t>Anthemusia</a:t>
            </a:r>
            <a:r>
              <a:rPr lang="fr-FR" dirty="0"/>
              <a:t> </a:t>
            </a:r>
            <a:r>
              <a:rPr lang="fr-FR" dirty="0" err="1"/>
              <a:t>conditum</a:t>
            </a:r>
            <a:r>
              <a:rPr lang="fr-FR" dirty="0"/>
              <a:t> </a:t>
            </a:r>
            <a:r>
              <a:rPr lang="fr-FR" dirty="0" err="1"/>
              <a:t>Macedonum</a:t>
            </a:r>
            <a:r>
              <a:rPr lang="fr-FR" dirty="0"/>
              <a:t> manu </a:t>
            </a:r>
            <a:r>
              <a:rPr lang="fr-FR" dirty="0" err="1"/>
              <a:t>priscorum</a:t>
            </a:r>
            <a:r>
              <a:rPr lang="fr-FR" dirty="0"/>
              <a:t> ab Euphrate </a:t>
            </a:r>
            <a:r>
              <a:rPr lang="fr-FR" dirty="0" err="1"/>
              <a:t>flumine</a:t>
            </a:r>
            <a:r>
              <a:rPr lang="fr-FR" dirty="0"/>
              <a:t> </a:t>
            </a:r>
            <a:r>
              <a:rPr lang="fr-FR" dirty="0" err="1"/>
              <a:t>brevi</a:t>
            </a:r>
            <a:r>
              <a:rPr lang="fr-FR" dirty="0"/>
              <a:t> </a:t>
            </a:r>
            <a:r>
              <a:rPr lang="fr-FR" dirty="0" err="1"/>
              <a:t>spatio</a:t>
            </a:r>
            <a:r>
              <a:rPr lang="fr-FR" dirty="0"/>
              <a:t> </a:t>
            </a:r>
            <a:r>
              <a:rPr lang="fr-FR" dirty="0" err="1"/>
              <a:t>disparatur</a:t>
            </a:r>
            <a:r>
              <a:rPr lang="fr-FR" dirty="0"/>
              <a:t>, </a:t>
            </a:r>
            <a:r>
              <a:rPr lang="fr-FR" dirty="0" err="1"/>
              <a:t>refertum</a:t>
            </a:r>
            <a:r>
              <a:rPr lang="fr-FR" dirty="0"/>
              <a:t> </a:t>
            </a:r>
            <a:r>
              <a:rPr lang="fr-FR" dirty="0" err="1"/>
              <a:t>mercatoribus</a:t>
            </a:r>
            <a:r>
              <a:rPr lang="fr-FR" dirty="0"/>
              <a:t> </a:t>
            </a:r>
            <a:r>
              <a:rPr lang="fr-FR" dirty="0" err="1"/>
              <a:t>opulentis</a:t>
            </a:r>
            <a:r>
              <a:rPr lang="fr-FR" dirty="0"/>
              <a:t>, </a:t>
            </a:r>
            <a:r>
              <a:rPr lang="fr-FR" dirty="0" err="1"/>
              <a:t>ubi</a:t>
            </a:r>
            <a:r>
              <a:rPr lang="fr-FR" dirty="0"/>
              <a:t> </a:t>
            </a:r>
            <a:r>
              <a:rPr lang="fr-FR" dirty="0" err="1"/>
              <a:t>annua</a:t>
            </a:r>
            <a:r>
              <a:rPr lang="fr-FR" dirty="0"/>
              <a:t> </a:t>
            </a:r>
            <a:r>
              <a:rPr lang="fr-FR" dirty="0" err="1"/>
              <a:t>sollemnitate</a:t>
            </a:r>
            <a:r>
              <a:rPr lang="fr-FR" dirty="0"/>
              <a:t> </a:t>
            </a:r>
            <a:r>
              <a:rPr lang="fr-FR" dirty="0" err="1"/>
              <a:t>prope</a:t>
            </a:r>
            <a:r>
              <a:rPr lang="fr-FR" dirty="0"/>
              <a:t> </a:t>
            </a:r>
            <a:r>
              <a:rPr lang="fr-FR" dirty="0" err="1"/>
              <a:t>Septembris</a:t>
            </a:r>
            <a:r>
              <a:rPr lang="fr-FR" dirty="0"/>
              <a:t> </a:t>
            </a:r>
            <a:r>
              <a:rPr lang="fr-FR" dirty="0" err="1"/>
              <a:t>initium</a:t>
            </a:r>
            <a:r>
              <a:rPr lang="fr-FR" dirty="0"/>
              <a:t> </a:t>
            </a:r>
            <a:r>
              <a:rPr lang="fr-FR" dirty="0" err="1"/>
              <a:t>mensis</a:t>
            </a:r>
            <a:r>
              <a:rPr lang="fr-FR" dirty="0"/>
              <a:t> ad </a:t>
            </a:r>
            <a:r>
              <a:rPr lang="fr-FR" dirty="0" err="1"/>
              <a:t>nundinas</a:t>
            </a:r>
            <a:r>
              <a:rPr lang="fr-FR" dirty="0"/>
              <a:t> magna </a:t>
            </a:r>
            <a:r>
              <a:rPr lang="fr-FR" dirty="0" err="1"/>
              <a:t>promiscuae</a:t>
            </a:r>
            <a:r>
              <a:rPr lang="fr-FR" dirty="0"/>
              <a:t> </a:t>
            </a:r>
            <a:r>
              <a:rPr lang="fr-FR" dirty="0" err="1"/>
              <a:t>fortunae</a:t>
            </a:r>
            <a:r>
              <a:rPr lang="fr-FR" dirty="0"/>
              <a:t> </a:t>
            </a:r>
            <a:r>
              <a:rPr lang="fr-FR" dirty="0" err="1"/>
              <a:t>convenit</a:t>
            </a:r>
            <a:r>
              <a:rPr lang="fr-FR" dirty="0"/>
              <a:t> </a:t>
            </a:r>
            <a:r>
              <a:rPr lang="fr-FR" dirty="0" err="1"/>
              <a:t>multitudo</a:t>
            </a:r>
            <a:r>
              <a:rPr lang="fr-FR" dirty="0"/>
              <a:t> ad </a:t>
            </a:r>
            <a:r>
              <a:rPr lang="fr-FR" dirty="0" err="1"/>
              <a:t>commercanda</a:t>
            </a:r>
            <a:r>
              <a:rPr lang="fr-FR" dirty="0"/>
              <a:t> </a:t>
            </a:r>
            <a:r>
              <a:rPr lang="fr-FR" dirty="0" err="1"/>
              <a:t>quae</a:t>
            </a:r>
            <a:r>
              <a:rPr lang="fr-FR" dirty="0"/>
              <a:t> </a:t>
            </a:r>
            <a:r>
              <a:rPr lang="fr-FR" dirty="0" err="1"/>
              <a:t>Indi</a:t>
            </a:r>
            <a:r>
              <a:rPr lang="fr-FR" dirty="0"/>
              <a:t> </a:t>
            </a:r>
            <a:r>
              <a:rPr lang="fr-FR" dirty="0" err="1"/>
              <a:t>mittunt</a:t>
            </a:r>
            <a:r>
              <a:rPr lang="fr-FR" dirty="0"/>
              <a:t> et </a:t>
            </a:r>
            <a:r>
              <a:rPr lang="fr-FR" dirty="0" err="1"/>
              <a:t>Seres</a:t>
            </a:r>
            <a:r>
              <a:rPr lang="fr-FR" dirty="0"/>
              <a:t> </a:t>
            </a:r>
            <a:r>
              <a:rPr lang="fr-FR" dirty="0" err="1"/>
              <a:t>aliaque</a:t>
            </a:r>
            <a:r>
              <a:rPr lang="fr-FR" dirty="0"/>
              <a:t> </a:t>
            </a:r>
            <a:r>
              <a:rPr lang="fr-FR" dirty="0" err="1"/>
              <a:t>plurima</a:t>
            </a:r>
            <a:r>
              <a:rPr lang="fr-FR" dirty="0"/>
              <a:t> </a:t>
            </a:r>
            <a:r>
              <a:rPr lang="fr-FR" dirty="0" err="1"/>
              <a:t>vehi</a:t>
            </a:r>
            <a:r>
              <a:rPr lang="fr-FR" dirty="0"/>
              <a:t> terra </a:t>
            </a:r>
            <a:r>
              <a:rPr lang="fr-FR" dirty="0" err="1"/>
              <a:t>marique</a:t>
            </a:r>
            <a:r>
              <a:rPr lang="fr-FR" dirty="0"/>
              <a:t> </a:t>
            </a:r>
            <a:r>
              <a:rPr lang="fr-FR" dirty="0" err="1"/>
              <a:t>consueta</a:t>
            </a:r>
            <a:r>
              <a:rPr lang="fr-FR" dirty="0"/>
              <a:t>.</a:t>
            </a:r>
          </a:p>
        </p:txBody>
      </p:sp>
      <p:sp>
        <p:nvSpPr>
          <p:cNvPr id="11" name="Espace réservé du texte 6"/>
          <p:cNvSpPr>
            <a:spLocks noGrp="1"/>
          </p:cNvSpPr>
          <p:nvPr>
            <p:ph type="body" sz="quarter" idx="11" hasCustomPrompt="1"/>
          </p:nvPr>
        </p:nvSpPr>
        <p:spPr>
          <a:xfrm>
            <a:off x="4515644" y="3111758"/>
            <a:ext cx="3113881" cy="3042486"/>
          </a:xfrm>
        </p:spPr>
        <p:txBody>
          <a:bodyPr numCol="1" spcCol="1080000">
            <a:noAutofit/>
          </a:bodyPr>
          <a:lstStyle>
            <a:lvl1pPr marL="0" indent="0">
              <a:lnSpc>
                <a:spcPct val="100000"/>
              </a:lnSpc>
              <a:buNone/>
              <a:defRPr sz="1100" spc="55" baseline="0"/>
            </a:lvl1pPr>
          </a:lstStyle>
          <a:p>
            <a:pPr lvl="0"/>
            <a:r>
              <a:rPr lang="fr-FR" dirty="0"/>
              <a:t>Texte courant </a:t>
            </a:r>
            <a:r>
              <a:rPr lang="fr-FR" dirty="0" err="1"/>
              <a:t>Work</a:t>
            </a:r>
            <a:r>
              <a:rPr lang="fr-FR" dirty="0"/>
              <a:t> Sans Regular (moyen) 22pt espacement 5% tout en minuscules</a:t>
            </a:r>
          </a:p>
          <a:p>
            <a:pPr lvl="0"/>
            <a:r>
              <a:rPr lang="fr-FR" dirty="0" err="1"/>
              <a:t>Quam</a:t>
            </a:r>
            <a:r>
              <a:rPr lang="fr-FR" dirty="0"/>
              <a:t> </a:t>
            </a:r>
            <a:r>
              <a:rPr lang="fr-FR" dirty="0" err="1"/>
              <a:t>ob</a:t>
            </a:r>
            <a:r>
              <a:rPr lang="fr-FR" dirty="0"/>
              <a:t> rem ut ii qui </a:t>
            </a:r>
            <a:r>
              <a:rPr lang="fr-FR" dirty="0" err="1"/>
              <a:t>superiores</a:t>
            </a:r>
            <a:r>
              <a:rPr lang="fr-FR" dirty="0"/>
              <a:t> </a:t>
            </a:r>
            <a:r>
              <a:rPr lang="fr-FR" dirty="0" err="1"/>
              <a:t>sunt</a:t>
            </a:r>
            <a:r>
              <a:rPr lang="fr-FR" dirty="0"/>
              <a:t> </a:t>
            </a:r>
            <a:r>
              <a:rPr lang="fr-FR" dirty="0" err="1"/>
              <a:t>submittere</a:t>
            </a:r>
            <a:r>
              <a:rPr lang="fr-FR" dirty="0"/>
              <a:t> se </a:t>
            </a:r>
            <a:r>
              <a:rPr lang="fr-FR" dirty="0" err="1"/>
              <a:t>debent</a:t>
            </a:r>
            <a:r>
              <a:rPr lang="fr-FR" dirty="0"/>
              <a:t> in </a:t>
            </a:r>
            <a:r>
              <a:rPr lang="fr-FR" dirty="0" err="1"/>
              <a:t>amicitia</a:t>
            </a:r>
            <a:r>
              <a:rPr lang="fr-FR" dirty="0"/>
              <a:t>, sic </a:t>
            </a:r>
            <a:r>
              <a:rPr lang="fr-FR" dirty="0" err="1"/>
              <a:t>quodam</a:t>
            </a:r>
            <a:r>
              <a:rPr lang="fr-FR" dirty="0"/>
              <a:t> modo </a:t>
            </a:r>
            <a:r>
              <a:rPr lang="fr-FR" dirty="0" err="1"/>
              <a:t>inferiores</a:t>
            </a:r>
            <a:r>
              <a:rPr lang="fr-FR" dirty="0"/>
              <a:t> </a:t>
            </a:r>
            <a:r>
              <a:rPr lang="fr-FR" dirty="0" err="1"/>
              <a:t>extollere</a:t>
            </a:r>
            <a:r>
              <a:rPr lang="fr-FR" dirty="0"/>
              <a:t>.</a:t>
            </a:r>
          </a:p>
          <a:p>
            <a:pPr lvl="0"/>
            <a:r>
              <a:rPr lang="fr-FR" dirty="0" err="1"/>
              <a:t>Batnae</a:t>
            </a:r>
            <a:r>
              <a:rPr lang="fr-FR" dirty="0"/>
              <a:t> </a:t>
            </a:r>
            <a:r>
              <a:rPr lang="fr-FR" dirty="0" err="1"/>
              <a:t>municipium</a:t>
            </a:r>
            <a:r>
              <a:rPr lang="fr-FR" dirty="0"/>
              <a:t> in </a:t>
            </a:r>
            <a:r>
              <a:rPr lang="fr-FR" dirty="0" err="1"/>
              <a:t>Anthemusia</a:t>
            </a:r>
            <a:r>
              <a:rPr lang="fr-FR" dirty="0"/>
              <a:t> </a:t>
            </a:r>
            <a:r>
              <a:rPr lang="fr-FR" dirty="0" err="1"/>
              <a:t>conditum</a:t>
            </a:r>
            <a:r>
              <a:rPr lang="fr-FR" dirty="0"/>
              <a:t> </a:t>
            </a:r>
            <a:r>
              <a:rPr lang="fr-FR" dirty="0" err="1"/>
              <a:t>Macedonum</a:t>
            </a:r>
            <a:r>
              <a:rPr lang="fr-FR" dirty="0"/>
              <a:t> manu </a:t>
            </a:r>
            <a:r>
              <a:rPr lang="fr-FR" dirty="0" err="1"/>
              <a:t>priscorum</a:t>
            </a:r>
            <a:r>
              <a:rPr lang="fr-FR" dirty="0"/>
              <a:t> ab Euphrate </a:t>
            </a:r>
            <a:r>
              <a:rPr lang="fr-FR" dirty="0" err="1"/>
              <a:t>flumine</a:t>
            </a:r>
            <a:r>
              <a:rPr lang="fr-FR" dirty="0"/>
              <a:t> </a:t>
            </a:r>
            <a:r>
              <a:rPr lang="fr-FR" dirty="0" err="1"/>
              <a:t>brevi</a:t>
            </a:r>
            <a:r>
              <a:rPr lang="fr-FR" dirty="0"/>
              <a:t> </a:t>
            </a:r>
            <a:r>
              <a:rPr lang="fr-FR" dirty="0" err="1"/>
              <a:t>spatio</a:t>
            </a:r>
            <a:r>
              <a:rPr lang="fr-FR" dirty="0"/>
              <a:t> </a:t>
            </a:r>
            <a:r>
              <a:rPr lang="fr-FR" dirty="0" err="1"/>
              <a:t>disparatur</a:t>
            </a:r>
            <a:r>
              <a:rPr lang="fr-FR" dirty="0"/>
              <a:t>, </a:t>
            </a:r>
            <a:r>
              <a:rPr lang="fr-FR" dirty="0" err="1"/>
              <a:t>refertum</a:t>
            </a:r>
            <a:r>
              <a:rPr lang="fr-FR" dirty="0"/>
              <a:t> </a:t>
            </a:r>
            <a:r>
              <a:rPr lang="fr-FR" dirty="0" err="1"/>
              <a:t>mercatoribus</a:t>
            </a:r>
            <a:r>
              <a:rPr lang="fr-FR" dirty="0"/>
              <a:t> </a:t>
            </a:r>
            <a:r>
              <a:rPr lang="fr-FR" dirty="0" err="1"/>
              <a:t>opulentis</a:t>
            </a:r>
            <a:r>
              <a:rPr lang="fr-FR" dirty="0"/>
              <a:t>, </a:t>
            </a:r>
            <a:r>
              <a:rPr lang="fr-FR" dirty="0" err="1"/>
              <a:t>ubi</a:t>
            </a:r>
            <a:r>
              <a:rPr lang="fr-FR" dirty="0"/>
              <a:t> </a:t>
            </a:r>
            <a:r>
              <a:rPr lang="fr-FR" dirty="0" err="1"/>
              <a:t>annua</a:t>
            </a:r>
            <a:r>
              <a:rPr lang="fr-FR" dirty="0"/>
              <a:t> </a:t>
            </a:r>
            <a:r>
              <a:rPr lang="fr-FR" dirty="0" err="1"/>
              <a:t>sollemnitate</a:t>
            </a:r>
            <a:r>
              <a:rPr lang="fr-FR" dirty="0"/>
              <a:t> </a:t>
            </a:r>
            <a:r>
              <a:rPr lang="fr-FR" dirty="0" err="1"/>
              <a:t>prope</a:t>
            </a:r>
            <a:r>
              <a:rPr lang="fr-FR" dirty="0"/>
              <a:t> </a:t>
            </a:r>
            <a:r>
              <a:rPr lang="fr-FR" dirty="0" err="1"/>
              <a:t>Septembris</a:t>
            </a:r>
            <a:r>
              <a:rPr lang="fr-FR" dirty="0"/>
              <a:t> </a:t>
            </a:r>
            <a:r>
              <a:rPr lang="fr-FR" dirty="0" err="1"/>
              <a:t>initium</a:t>
            </a:r>
            <a:r>
              <a:rPr lang="fr-FR" dirty="0"/>
              <a:t> </a:t>
            </a:r>
            <a:r>
              <a:rPr lang="fr-FR" dirty="0" err="1"/>
              <a:t>mensis</a:t>
            </a:r>
            <a:r>
              <a:rPr lang="fr-FR" dirty="0"/>
              <a:t> ad </a:t>
            </a:r>
            <a:r>
              <a:rPr lang="fr-FR" dirty="0" err="1"/>
              <a:t>nundinas</a:t>
            </a:r>
            <a:r>
              <a:rPr lang="fr-FR" dirty="0"/>
              <a:t> magna </a:t>
            </a:r>
            <a:r>
              <a:rPr lang="fr-FR" dirty="0" err="1"/>
              <a:t>promiscuae</a:t>
            </a:r>
            <a:r>
              <a:rPr lang="fr-FR" dirty="0"/>
              <a:t> </a:t>
            </a:r>
            <a:r>
              <a:rPr lang="fr-FR" dirty="0" err="1"/>
              <a:t>fortunae</a:t>
            </a:r>
            <a:r>
              <a:rPr lang="fr-FR" dirty="0"/>
              <a:t> </a:t>
            </a:r>
            <a:r>
              <a:rPr lang="fr-FR" dirty="0" err="1"/>
              <a:t>convenit</a:t>
            </a:r>
            <a:r>
              <a:rPr lang="fr-FR" dirty="0"/>
              <a:t> </a:t>
            </a:r>
            <a:r>
              <a:rPr lang="fr-FR" dirty="0" err="1"/>
              <a:t>multitudo</a:t>
            </a:r>
            <a:r>
              <a:rPr lang="fr-FR" dirty="0"/>
              <a:t> ad </a:t>
            </a:r>
            <a:r>
              <a:rPr lang="fr-FR" dirty="0" err="1"/>
              <a:t>commercanda</a:t>
            </a:r>
            <a:r>
              <a:rPr lang="fr-FR" dirty="0"/>
              <a:t> </a:t>
            </a:r>
            <a:r>
              <a:rPr lang="fr-FR" dirty="0" err="1"/>
              <a:t>quae</a:t>
            </a:r>
            <a:r>
              <a:rPr lang="fr-FR" dirty="0"/>
              <a:t> </a:t>
            </a:r>
            <a:r>
              <a:rPr lang="fr-FR" dirty="0" err="1"/>
              <a:t>Indi</a:t>
            </a:r>
            <a:r>
              <a:rPr lang="fr-FR" dirty="0"/>
              <a:t> </a:t>
            </a:r>
            <a:r>
              <a:rPr lang="fr-FR" dirty="0" err="1"/>
              <a:t>mittunt</a:t>
            </a:r>
            <a:r>
              <a:rPr lang="fr-FR" dirty="0"/>
              <a:t> et </a:t>
            </a:r>
            <a:r>
              <a:rPr lang="fr-FR" dirty="0" err="1"/>
              <a:t>Seres</a:t>
            </a:r>
            <a:r>
              <a:rPr lang="fr-FR" dirty="0"/>
              <a:t> </a:t>
            </a:r>
            <a:r>
              <a:rPr lang="fr-FR" dirty="0" err="1"/>
              <a:t>aliaque</a:t>
            </a:r>
            <a:r>
              <a:rPr lang="fr-FR" dirty="0"/>
              <a:t> </a:t>
            </a:r>
            <a:r>
              <a:rPr lang="fr-FR" dirty="0" err="1"/>
              <a:t>plurima</a:t>
            </a:r>
            <a:r>
              <a:rPr lang="fr-FR" dirty="0"/>
              <a:t> </a:t>
            </a:r>
            <a:r>
              <a:rPr lang="fr-FR" dirty="0" err="1"/>
              <a:t>vehi</a:t>
            </a:r>
            <a:r>
              <a:rPr lang="fr-FR" dirty="0"/>
              <a:t> terra </a:t>
            </a:r>
            <a:r>
              <a:rPr lang="fr-FR" dirty="0" err="1"/>
              <a:t>marique</a:t>
            </a:r>
            <a:r>
              <a:rPr lang="fr-FR" dirty="0"/>
              <a:t> </a:t>
            </a:r>
            <a:r>
              <a:rPr lang="fr-FR" dirty="0" err="1"/>
              <a:t>consueta</a:t>
            </a:r>
            <a:r>
              <a:rPr lang="fr-FR" dirty="0"/>
              <a:t>.</a:t>
            </a:r>
          </a:p>
        </p:txBody>
      </p:sp>
      <p:sp>
        <p:nvSpPr>
          <p:cNvPr id="12" name="Espace réservé du texte 6"/>
          <p:cNvSpPr>
            <a:spLocks noGrp="1"/>
          </p:cNvSpPr>
          <p:nvPr>
            <p:ph type="body" sz="quarter" idx="12" hasCustomPrompt="1"/>
          </p:nvPr>
        </p:nvSpPr>
        <p:spPr>
          <a:xfrm>
            <a:off x="8507413" y="3111758"/>
            <a:ext cx="3113881" cy="3042486"/>
          </a:xfrm>
        </p:spPr>
        <p:txBody>
          <a:bodyPr numCol="1" spcCol="1080000">
            <a:noAutofit/>
          </a:bodyPr>
          <a:lstStyle>
            <a:lvl1pPr marL="0" indent="0">
              <a:lnSpc>
                <a:spcPct val="100000"/>
              </a:lnSpc>
              <a:buNone/>
              <a:defRPr sz="1100" spc="55" baseline="0"/>
            </a:lvl1pPr>
          </a:lstStyle>
          <a:p>
            <a:pPr lvl="0"/>
            <a:r>
              <a:rPr lang="fr-FR" dirty="0"/>
              <a:t>Texte courant </a:t>
            </a:r>
            <a:r>
              <a:rPr lang="fr-FR" dirty="0" err="1"/>
              <a:t>Work</a:t>
            </a:r>
            <a:r>
              <a:rPr lang="fr-FR" dirty="0"/>
              <a:t> Sans Regular (moyen) 22pt espacement 5% tout en minuscules</a:t>
            </a:r>
          </a:p>
          <a:p>
            <a:pPr lvl="0"/>
            <a:r>
              <a:rPr lang="fr-FR" dirty="0" err="1"/>
              <a:t>Quam</a:t>
            </a:r>
            <a:r>
              <a:rPr lang="fr-FR" dirty="0"/>
              <a:t> </a:t>
            </a:r>
            <a:r>
              <a:rPr lang="fr-FR" dirty="0" err="1"/>
              <a:t>ob</a:t>
            </a:r>
            <a:r>
              <a:rPr lang="fr-FR" dirty="0"/>
              <a:t> rem ut ii qui </a:t>
            </a:r>
            <a:r>
              <a:rPr lang="fr-FR" dirty="0" err="1"/>
              <a:t>superiores</a:t>
            </a:r>
            <a:r>
              <a:rPr lang="fr-FR" dirty="0"/>
              <a:t> </a:t>
            </a:r>
            <a:r>
              <a:rPr lang="fr-FR" dirty="0" err="1"/>
              <a:t>sunt</a:t>
            </a:r>
            <a:r>
              <a:rPr lang="fr-FR" dirty="0"/>
              <a:t> </a:t>
            </a:r>
            <a:r>
              <a:rPr lang="fr-FR" dirty="0" err="1"/>
              <a:t>submittere</a:t>
            </a:r>
            <a:r>
              <a:rPr lang="fr-FR" dirty="0"/>
              <a:t> se </a:t>
            </a:r>
            <a:r>
              <a:rPr lang="fr-FR" dirty="0" err="1"/>
              <a:t>debent</a:t>
            </a:r>
            <a:r>
              <a:rPr lang="fr-FR" dirty="0"/>
              <a:t> in </a:t>
            </a:r>
            <a:r>
              <a:rPr lang="fr-FR" dirty="0" err="1"/>
              <a:t>amicitia</a:t>
            </a:r>
            <a:r>
              <a:rPr lang="fr-FR" dirty="0"/>
              <a:t>, sic </a:t>
            </a:r>
            <a:r>
              <a:rPr lang="fr-FR" dirty="0" err="1"/>
              <a:t>quodam</a:t>
            </a:r>
            <a:r>
              <a:rPr lang="fr-FR" dirty="0"/>
              <a:t> modo </a:t>
            </a:r>
            <a:r>
              <a:rPr lang="fr-FR" dirty="0" err="1"/>
              <a:t>inferiores</a:t>
            </a:r>
            <a:r>
              <a:rPr lang="fr-FR" dirty="0"/>
              <a:t> </a:t>
            </a:r>
            <a:r>
              <a:rPr lang="fr-FR" dirty="0" err="1"/>
              <a:t>extollere</a:t>
            </a:r>
            <a:r>
              <a:rPr lang="fr-FR" dirty="0"/>
              <a:t>.</a:t>
            </a:r>
          </a:p>
          <a:p>
            <a:pPr lvl="0"/>
            <a:r>
              <a:rPr lang="fr-FR" dirty="0" err="1"/>
              <a:t>Batnae</a:t>
            </a:r>
            <a:r>
              <a:rPr lang="fr-FR" dirty="0"/>
              <a:t> </a:t>
            </a:r>
            <a:r>
              <a:rPr lang="fr-FR" dirty="0" err="1"/>
              <a:t>municipium</a:t>
            </a:r>
            <a:r>
              <a:rPr lang="fr-FR" dirty="0"/>
              <a:t> in </a:t>
            </a:r>
            <a:r>
              <a:rPr lang="fr-FR" dirty="0" err="1"/>
              <a:t>Anthemusia</a:t>
            </a:r>
            <a:r>
              <a:rPr lang="fr-FR" dirty="0"/>
              <a:t> </a:t>
            </a:r>
            <a:r>
              <a:rPr lang="fr-FR" dirty="0" err="1"/>
              <a:t>conditum</a:t>
            </a:r>
            <a:r>
              <a:rPr lang="fr-FR" dirty="0"/>
              <a:t> </a:t>
            </a:r>
            <a:r>
              <a:rPr lang="fr-FR" dirty="0" err="1"/>
              <a:t>Macedonum</a:t>
            </a:r>
            <a:r>
              <a:rPr lang="fr-FR" dirty="0"/>
              <a:t> manu </a:t>
            </a:r>
            <a:r>
              <a:rPr lang="fr-FR" dirty="0" err="1"/>
              <a:t>priscorum</a:t>
            </a:r>
            <a:r>
              <a:rPr lang="fr-FR" dirty="0"/>
              <a:t> ab Euphrate </a:t>
            </a:r>
            <a:r>
              <a:rPr lang="fr-FR" dirty="0" err="1"/>
              <a:t>flumine</a:t>
            </a:r>
            <a:r>
              <a:rPr lang="fr-FR" dirty="0"/>
              <a:t> </a:t>
            </a:r>
            <a:r>
              <a:rPr lang="fr-FR" dirty="0" err="1"/>
              <a:t>brevi</a:t>
            </a:r>
            <a:r>
              <a:rPr lang="fr-FR" dirty="0"/>
              <a:t> </a:t>
            </a:r>
            <a:r>
              <a:rPr lang="fr-FR" dirty="0" err="1"/>
              <a:t>spatio</a:t>
            </a:r>
            <a:r>
              <a:rPr lang="fr-FR" dirty="0"/>
              <a:t> </a:t>
            </a:r>
            <a:r>
              <a:rPr lang="fr-FR" dirty="0" err="1"/>
              <a:t>disparatur</a:t>
            </a:r>
            <a:r>
              <a:rPr lang="fr-FR" dirty="0"/>
              <a:t>, </a:t>
            </a:r>
            <a:r>
              <a:rPr lang="fr-FR" dirty="0" err="1"/>
              <a:t>refertum</a:t>
            </a:r>
            <a:r>
              <a:rPr lang="fr-FR" dirty="0"/>
              <a:t> </a:t>
            </a:r>
            <a:r>
              <a:rPr lang="fr-FR" dirty="0" err="1"/>
              <a:t>mercatoribus</a:t>
            </a:r>
            <a:r>
              <a:rPr lang="fr-FR" dirty="0"/>
              <a:t> </a:t>
            </a:r>
            <a:r>
              <a:rPr lang="fr-FR" dirty="0" err="1"/>
              <a:t>opulentis</a:t>
            </a:r>
            <a:r>
              <a:rPr lang="fr-FR" dirty="0"/>
              <a:t>, </a:t>
            </a:r>
            <a:r>
              <a:rPr lang="fr-FR" dirty="0" err="1"/>
              <a:t>ubi</a:t>
            </a:r>
            <a:r>
              <a:rPr lang="fr-FR" dirty="0"/>
              <a:t> </a:t>
            </a:r>
            <a:r>
              <a:rPr lang="fr-FR" dirty="0" err="1"/>
              <a:t>annua</a:t>
            </a:r>
            <a:r>
              <a:rPr lang="fr-FR" dirty="0"/>
              <a:t> </a:t>
            </a:r>
            <a:r>
              <a:rPr lang="fr-FR" dirty="0" err="1"/>
              <a:t>sollemnitate</a:t>
            </a:r>
            <a:r>
              <a:rPr lang="fr-FR" dirty="0"/>
              <a:t> </a:t>
            </a:r>
            <a:r>
              <a:rPr lang="fr-FR" dirty="0" err="1"/>
              <a:t>prope</a:t>
            </a:r>
            <a:r>
              <a:rPr lang="fr-FR" dirty="0"/>
              <a:t> </a:t>
            </a:r>
            <a:r>
              <a:rPr lang="fr-FR" dirty="0" err="1"/>
              <a:t>Septembris</a:t>
            </a:r>
            <a:r>
              <a:rPr lang="fr-FR" dirty="0"/>
              <a:t> </a:t>
            </a:r>
            <a:r>
              <a:rPr lang="fr-FR" dirty="0" err="1"/>
              <a:t>initium</a:t>
            </a:r>
            <a:r>
              <a:rPr lang="fr-FR" dirty="0"/>
              <a:t> </a:t>
            </a:r>
            <a:r>
              <a:rPr lang="fr-FR" dirty="0" err="1"/>
              <a:t>mensis</a:t>
            </a:r>
            <a:r>
              <a:rPr lang="fr-FR" dirty="0"/>
              <a:t> ad </a:t>
            </a:r>
            <a:r>
              <a:rPr lang="fr-FR" dirty="0" err="1"/>
              <a:t>nundinas</a:t>
            </a:r>
            <a:r>
              <a:rPr lang="fr-FR" dirty="0"/>
              <a:t> magna </a:t>
            </a:r>
            <a:r>
              <a:rPr lang="fr-FR" dirty="0" err="1"/>
              <a:t>promiscuae</a:t>
            </a:r>
            <a:r>
              <a:rPr lang="fr-FR" dirty="0"/>
              <a:t> </a:t>
            </a:r>
            <a:r>
              <a:rPr lang="fr-FR" dirty="0" err="1"/>
              <a:t>fortunae</a:t>
            </a:r>
            <a:r>
              <a:rPr lang="fr-FR" dirty="0"/>
              <a:t> </a:t>
            </a:r>
            <a:r>
              <a:rPr lang="fr-FR" dirty="0" err="1"/>
              <a:t>convenit</a:t>
            </a:r>
            <a:r>
              <a:rPr lang="fr-FR" dirty="0"/>
              <a:t> </a:t>
            </a:r>
            <a:r>
              <a:rPr lang="fr-FR" dirty="0" err="1"/>
              <a:t>multitudo</a:t>
            </a:r>
            <a:r>
              <a:rPr lang="fr-FR" dirty="0"/>
              <a:t> ad </a:t>
            </a:r>
            <a:r>
              <a:rPr lang="fr-FR" dirty="0" err="1"/>
              <a:t>commercanda</a:t>
            </a:r>
            <a:r>
              <a:rPr lang="fr-FR" dirty="0"/>
              <a:t> </a:t>
            </a:r>
            <a:r>
              <a:rPr lang="fr-FR" dirty="0" err="1"/>
              <a:t>quae</a:t>
            </a:r>
            <a:r>
              <a:rPr lang="fr-FR" dirty="0"/>
              <a:t> </a:t>
            </a:r>
            <a:r>
              <a:rPr lang="fr-FR" dirty="0" err="1"/>
              <a:t>Indi</a:t>
            </a:r>
            <a:r>
              <a:rPr lang="fr-FR" dirty="0"/>
              <a:t> </a:t>
            </a:r>
            <a:r>
              <a:rPr lang="fr-FR" dirty="0" err="1"/>
              <a:t>mittunt</a:t>
            </a:r>
            <a:r>
              <a:rPr lang="fr-FR" dirty="0"/>
              <a:t> et </a:t>
            </a:r>
            <a:r>
              <a:rPr lang="fr-FR" dirty="0" err="1"/>
              <a:t>Seres</a:t>
            </a:r>
            <a:r>
              <a:rPr lang="fr-FR" dirty="0"/>
              <a:t> </a:t>
            </a:r>
            <a:r>
              <a:rPr lang="fr-FR" dirty="0" err="1"/>
              <a:t>aliaque</a:t>
            </a:r>
            <a:r>
              <a:rPr lang="fr-FR" dirty="0"/>
              <a:t> </a:t>
            </a:r>
            <a:r>
              <a:rPr lang="fr-FR" dirty="0" err="1"/>
              <a:t>plurima</a:t>
            </a:r>
            <a:r>
              <a:rPr lang="fr-FR" dirty="0"/>
              <a:t> </a:t>
            </a:r>
            <a:r>
              <a:rPr lang="fr-FR" dirty="0" err="1"/>
              <a:t>vehi</a:t>
            </a:r>
            <a:r>
              <a:rPr lang="fr-FR" dirty="0"/>
              <a:t> terra </a:t>
            </a:r>
            <a:r>
              <a:rPr lang="fr-FR" dirty="0" err="1"/>
              <a:t>marique</a:t>
            </a:r>
            <a:r>
              <a:rPr lang="fr-FR" dirty="0"/>
              <a:t> </a:t>
            </a:r>
            <a:r>
              <a:rPr lang="fr-FR" dirty="0" err="1"/>
              <a:t>consueta</a:t>
            </a:r>
            <a:r>
              <a:rPr lang="fr-FR" dirty="0"/>
              <a:t>.</a:t>
            </a:r>
          </a:p>
        </p:txBody>
      </p:sp>
      <p:sp>
        <p:nvSpPr>
          <p:cNvPr id="20" name="Espace réservé du texte 12"/>
          <p:cNvSpPr>
            <a:spLocks noGrp="1"/>
          </p:cNvSpPr>
          <p:nvPr>
            <p:ph type="body" sz="quarter" idx="16" hasCustomPrompt="1"/>
          </p:nvPr>
        </p:nvSpPr>
        <p:spPr>
          <a:xfrm>
            <a:off x="682197" y="2186304"/>
            <a:ext cx="3113881" cy="676275"/>
          </a:xfrm>
        </p:spPr>
        <p:txBody>
          <a:bodyPr/>
          <a:lstStyle>
            <a:lvl1pPr marL="0" indent="0">
              <a:lnSpc>
                <a:spcPct val="100000"/>
              </a:lnSpc>
              <a:buNone/>
              <a:defRPr cap="all" baseline="0">
                <a:latin typeface="Satoshi Medium" pitchFamily="50" charset="0"/>
              </a:defRPr>
            </a:lvl1pPr>
          </a:lstStyle>
          <a:p>
            <a:pPr lvl="0"/>
            <a:r>
              <a:rPr lang="fr-FR" dirty="0"/>
              <a:t>Ajout de texte </a:t>
            </a:r>
            <a:r>
              <a:rPr lang="fr-FR" dirty="0" err="1"/>
              <a:t>satoshi</a:t>
            </a:r>
            <a:r>
              <a:rPr lang="fr-FR" dirty="0"/>
              <a:t> 25pt espacement 5% tout en majuscules</a:t>
            </a:r>
          </a:p>
        </p:txBody>
      </p:sp>
      <p:sp>
        <p:nvSpPr>
          <p:cNvPr id="21" name="Espace réservé du texte 12"/>
          <p:cNvSpPr>
            <a:spLocks noGrp="1"/>
          </p:cNvSpPr>
          <p:nvPr>
            <p:ph type="body" sz="quarter" idx="13" hasCustomPrompt="1"/>
          </p:nvPr>
        </p:nvSpPr>
        <p:spPr>
          <a:xfrm>
            <a:off x="4515644" y="2186304"/>
            <a:ext cx="3113881" cy="676275"/>
          </a:xfrm>
        </p:spPr>
        <p:txBody>
          <a:bodyPr/>
          <a:lstStyle>
            <a:lvl1pPr marL="0" indent="0">
              <a:lnSpc>
                <a:spcPct val="100000"/>
              </a:lnSpc>
              <a:buNone/>
              <a:defRPr cap="all" baseline="0">
                <a:latin typeface="Satoshi Medium" pitchFamily="50" charset="0"/>
              </a:defRPr>
            </a:lvl1pPr>
          </a:lstStyle>
          <a:p>
            <a:pPr lvl="0"/>
            <a:r>
              <a:rPr lang="fr-FR" dirty="0"/>
              <a:t>Ajout de texte </a:t>
            </a:r>
            <a:r>
              <a:rPr lang="fr-FR" dirty="0" err="1"/>
              <a:t>satoshi</a:t>
            </a:r>
            <a:r>
              <a:rPr lang="fr-FR" dirty="0"/>
              <a:t> 25pt espacement 5% tout en majuscules</a:t>
            </a:r>
          </a:p>
        </p:txBody>
      </p:sp>
      <p:sp>
        <p:nvSpPr>
          <p:cNvPr id="25" name="Espace réservé du texte 12"/>
          <p:cNvSpPr>
            <a:spLocks noGrp="1"/>
          </p:cNvSpPr>
          <p:nvPr>
            <p:ph type="body" sz="quarter" idx="17" hasCustomPrompt="1"/>
          </p:nvPr>
        </p:nvSpPr>
        <p:spPr>
          <a:xfrm>
            <a:off x="8497888" y="2186304"/>
            <a:ext cx="3113881" cy="676275"/>
          </a:xfrm>
        </p:spPr>
        <p:txBody>
          <a:bodyPr/>
          <a:lstStyle>
            <a:lvl1pPr marL="0" indent="0">
              <a:lnSpc>
                <a:spcPct val="100000"/>
              </a:lnSpc>
              <a:buNone/>
              <a:defRPr cap="all" baseline="0">
                <a:latin typeface="Satoshi Medium" pitchFamily="50" charset="0"/>
              </a:defRPr>
            </a:lvl1pPr>
          </a:lstStyle>
          <a:p>
            <a:pPr lvl="0"/>
            <a:r>
              <a:rPr lang="fr-FR" dirty="0"/>
              <a:t>Ajout de texte </a:t>
            </a:r>
            <a:r>
              <a:rPr lang="fr-FR" dirty="0" err="1"/>
              <a:t>satoshi</a:t>
            </a:r>
            <a:r>
              <a:rPr lang="fr-FR" dirty="0"/>
              <a:t> 25pt espacement 5% tout en majuscules</a:t>
            </a:r>
          </a:p>
        </p:txBody>
      </p:sp>
      <p:pic>
        <p:nvPicPr>
          <p:cNvPr id="16" name="Imag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6029403" y="4216664"/>
            <a:ext cx="4083578" cy="22860"/>
          </a:xfrm>
          <a:prstGeom prst="rect">
            <a:avLst/>
          </a:prstGeom>
        </p:spPr>
      </p:pic>
      <p:pic>
        <p:nvPicPr>
          <p:cNvPr id="17" name="Imag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flipV="1">
            <a:off x="2114072" y="4216664"/>
            <a:ext cx="4083578" cy="22860"/>
          </a:xfrm>
          <a:prstGeom prst="rect">
            <a:avLst/>
          </a:prstGeom>
        </p:spPr>
      </p:pic>
      <p:sp>
        <p:nvSpPr>
          <p:cNvPr id="27" name="Espace réservé du texte 2"/>
          <p:cNvSpPr>
            <a:spLocks noGrp="1"/>
          </p:cNvSpPr>
          <p:nvPr>
            <p:ph type="body" sz="quarter" idx="18" hasCustomPrompt="1"/>
          </p:nvPr>
        </p:nvSpPr>
        <p:spPr>
          <a:xfrm>
            <a:off x="703800" y="736200"/>
            <a:ext cx="10792200" cy="1019175"/>
          </a:xfrm>
        </p:spPr>
        <p:txBody>
          <a:bodyPr>
            <a:normAutofit/>
          </a:bodyPr>
          <a:lstStyle>
            <a:lvl1pPr marL="0" indent="0" algn="l" defTabSz="914400" rtl="0" eaLnBrk="1" latinLnBrk="0" hangingPunct="1">
              <a:lnSpc>
                <a:spcPct val="100000"/>
              </a:lnSpc>
              <a:spcBef>
                <a:spcPct val="0"/>
              </a:spcBef>
              <a:buNone/>
              <a:defRPr lang="en-US" sz="2000" kern="0" cap="all" spc="150" baseline="0" dirty="0">
                <a:solidFill>
                  <a:schemeClr val="bg1"/>
                </a:solidFill>
                <a:latin typeface="Satoshi Black" pitchFamily="50" charset="0"/>
                <a:ea typeface="+mj-ea"/>
                <a:cs typeface="+mj-cs"/>
              </a:defRPr>
            </a:lvl1pPr>
          </a:lstStyle>
          <a:p>
            <a:r>
              <a:rPr lang="fr-FR" dirty="0"/>
              <a:t>Texte</a:t>
            </a:r>
            <a:br>
              <a:rPr lang="fr-FR" dirty="0"/>
            </a:br>
            <a:r>
              <a:rPr lang="fr-FR" dirty="0"/>
              <a:t>headline </a:t>
            </a:r>
            <a:r>
              <a:rPr lang="fr-FR" dirty="0" err="1"/>
              <a:t>satoshi</a:t>
            </a:r>
            <a:r>
              <a:rPr lang="fr-FR" dirty="0"/>
              <a:t> 40pt</a:t>
            </a:r>
            <a:br>
              <a:rPr lang="fr-FR" dirty="0"/>
            </a:br>
            <a:r>
              <a:rPr lang="fr-FR" dirty="0"/>
              <a:t>tout en capitales</a:t>
            </a:r>
            <a:endParaRPr lang="en-US" dirty="0"/>
          </a:p>
        </p:txBody>
      </p:sp>
      <p:sp>
        <p:nvSpPr>
          <p:cNvPr id="28"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97714136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PLEINE IMAGE EDITABLE">
    <p:spTree>
      <p:nvGrpSpPr>
        <p:cNvPr id="1" name=""/>
        <p:cNvGrpSpPr/>
        <p:nvPr/>
      </p:nvGrpSpPr>
      <p:grpSpPr>
        <a:xfrm>
          <a:off x="0" y="0"/>
          <a:ext cx="0" cy="0"/>
          <a:chOff x="0" y="0"/>
          <a:chExt cx="0" cy="0"/>
        </a:xfrm>
      </p:grpSpPr>
      <p:sp>
        <p:nvSpPr>
          <p:cNvPr id="13" name="Espace réservé pour une image  12"/>
          <p:cNvSpPr>
            <a:spLocks noGrp="1"/>
          </p:cNvSpPr>
          <p:nvPr>
            <p:ph type="pic" sz="quarter" idx="11"/>
          </p:nvPr>
        </p:nvSpPr>
        <p:spPr>
          <a:xfrm>
            <a:off x="0" y="0"/>
            <a:ext cx="12192000" cy="6858000"/>
          </a:xfrm>
          <a:solidFill>
            <a:schemeClr val="bg1">
              <a:lumMod val="75000"/>
            </a:schemeClr>
          </a:solidFill>
        </p:spPr>
        <p:txBody>
          <a:bodyPr/>
          <a:lstStyle>
            <a:lvl1pPr>
              <a:defRPr>
                <a:noFill/>
              </a:defRPr>
            </a:lvl1pPr>
          </a:lstStyle>
          <a:p>
            <a:endParaRPr lang="en-US" dirty="0"/>
          </a:p>
        </p:txBody>
      </p:sp>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20150" y="6154625"/>
            <a:ext cx="1377546" cy="563527"/>
          </a:xfrm>
          <a:prstGeom prst="rect">
            <a:avLst/>
          </a:prstGeom>
        </p:spPr>
      </p:pic>
      <p:sp>
        <p:nvSpPr>
          <p:cNvPr id="7" name="Espace réservé pour une image  13"/>
          <p:cNvSpPr>
            <a:spLocks noGrp="1"/>
          </p:cNvSpPr>
          <p:nvPr>
            <p:ph type="pic" sz="quarter" idx="12"/>
          </p:nvPr>
        </p:nvSpPr>
        <p:spPr>
          <a:xfrm>
            <a:off x="10520150" y="6154589"/>
            <a:ext cx="1377157" cy="563563"/>
          </a:xfrm>
          <a:blipFill dpi="0" rotWithShape="1">
            <a:blip r:embed="rId2" cstate="print">
              <a:extLst>
                <a:ext uri="{28A0092B-C50C-407E-A947-70E740481C1C}">
                  <a14:useLocalDpi xmlns:a14="http://schemas.microsoft.com/office/drawing/2010/main" val="0"/>
                </a:ext>
              </a:extLst>
            </a:blip>
            <a:srcRect/>
            <a:stretch>
              <a:fillRect/>
            </a:stretch>
          </a:blipFill>
        </p:spPr>
        <p:txBody>
          <a:bodyPr/>
          <a:lstStyle>
            <a:lvl1pPr marL="0" indent="0">
              <a:buNone/>
              <a:defRPr>
                <a:noFill/>
              </a:defRPr>
            </a:lvl1pPr>
          </a:lstStyle>
          <a:p>
            <a:endParaRPr lang="fr-FR" dirty="0"/>
          </a:p>
        </p:txBody>
      </p:sp>
      <p:sp>
        <p:nvSpPr>
          <p:cNvPr id="9" name="Espace réservé du texte 2"/>
          <p:cNvSpPr>
            <a:spLocks noGrp="1"/>
          </p:cNvSpPr>
          <p:nvPr>
            <p:ph type="body" sz="quarter" idx="13" hasCustomPrompt="1"/>
          </p:nvPr>
        </p:nvSpPr>
        <p:spPr>
          <a:xfrm>
            <a:off x="0" y="6035040"/>
            <a:ext cx="146539" cy="822960"/>
          </a:xfrm>
          <a:solidFill>
            <a:srgbClr val="F6BE30"/>
          </a:solidFill>
        </p:spPr>
        <p:txBody>
          <a:bodyPr/>
          <a:lstStyle>
            <a:lvl1pPr>
              <a:defRPr>
                <a:noFill/>
              </a:defRPr>
            </a:lvl1pPr>
            <a:lvl2pPr>
              <a:defRPr>
                <a:noFill/>
              </a:defRPr>
            </a:lvl2pPr>
            <a:lvl3pPr>
              <a:defRPr>
                <a:noFill/>
              </a:defRPr>
            </a:lvl3pPr>
            <a:lvl4pPr>
              <a:defRPr>
                <a:noFill/>
              </a:defRPr>
            </a:lvl4pPr>
            <a:lvl5pPr>
              <a:defRPr>
                <a:noFill/>
              </a:defRPr>
            </a:lvl5pPr>
          </a:lstStyle>
          <a:p>
            <a:pPr lvl="0"/>
            <a:r>
              <a:rPr lang="fr-FR" dirty="0" err="1"/>
              <a:t>Modiier</a:t>
            </a:r>
            <a:r>
              <a:rPr lang="fr-FR" dirty="0"/>
              <a:t>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exte 2"/>
          <p:cNvSpPr>
            <a:spLocks noGrp="1"/>
          </p:cNvSpPr>
          <p:nvPr>
            <p:ph type="body" sz="quarter" idx="14"/>
          </p:nvPr>
        </p:nvSpPr>
        <p:spPr>
          <a:xfrm rot="16200000">
            <a:off x="660653" y="6050418"/>
            <a:ext cx="146539" cy="1468625"/>
          </a:xfrm>
          <a:solidFill>
            <a:srgbClr val="F6BE30"/>
          </a:solidFill>
        </p:spPr>
        <p:txBody>
          <a:bodyPr/>
          <a:lstStyle>
            <a:lvl1pPr>
              <a:defRPr>
                <a:noFill/>
              </a:defRPr>
            </a:lvl1pPr>
            <a:lvl2pPr>
              <a:defRPr>
                <a:noFill/>
              </a:defRPr>
            </a:lvl2pPr>
            <a:lvl3pPr>
              <a:defRPr>
                <a:noFill/>
              </a:defRPr>
            </a:lvl3pPr>
            <a:lvl4pPr>
              <a:defRPr>
                <a:noFill/>
              </a:defRPr>
            </a:lvl4pPr>
            <a:lvl5pPr>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texte 2"/>
          <p:cNvSpPr>
            <a:spLocks noGrp="1"/>
          </p:cNvSpPr>
          <p:nvPr>
            <p:ph type="body" sz="quarter" idx="15" hasCustomPrompt="1"/>
          </p:nvPr>
        </p:nvSpPr>
        <p:spPr>
          <a:xfrm>
            <a:off x="12045461" y="0"/>
            <a:ext cx="146539" cy="822960"/>
          </a:xfrm>
          <a:solidFill>
            <a:srgbClr val="F6BE30"/>
          </a:solidFill>
        </p:spPr>
        <p:txBody>
          <a:bodyPr/>
          <a:lstStyle>
            <a:lvl1pPr>
              <a:defRPr>
                <a:noFill/>
              </a:defRPr>
            </a:lvl1pPr>
            <a:lvl2pPr>
              <a:defRPr>
                <a:noFill/>
              </a:defRPr>
            </a:lvl2pPr>
            <a:lvl3pPr>
              <a:defRPr>
                <a:noFill/>
              </a:defRPr>
            </a:lvl3pPr>
            <a:lvl4pPr>
              <a:defRPr>
                <a:noFill/>
              </a:defRPr>
            </a:lvl4pPr>
            <a:lvl5pPr>
              <a:defRPr>
                <a:noFill/>
              </a:defRPr>
            </a:lvl5pPr>
          </a:lstStyle>
          <a:p>
            <a:pPr lvl="0"/>
            <a:r>
              <a:rPr lang="fr-FR" dirty="0" err="1"/>
              <a:t>Modiier</a:t>
            </a:r>
            <a:r>
              <a:rPr lang="fr-FR" dirty="0"/>
              <a:t>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Espace réservé du texte 2"/>
          <p:cNvSpPr>
            <a:spLocks noGrp="1"/>
          </p:cNvSpPr>
          <p:nvPr>
            <p:ph type="body" sz="quarter" idx="16"/>
          </p:nvPr>
        </p:nvSpPr>
        <p:spPr>
          <a:xfrm rot="16200000">
            <a:off x="11384418" y="-661043"/>
            <a:ext cx="146539" cy="1468625"/>
          </a:xfrm>
          <a:solidFill>
            <a:srgbClr val="F6BE30"/>
          </a:solidFill>
        </p:spPr>
        <p:txBody>
          <a:bodyPr/>
          <a:lstStyle>
            <a:lvl1pPr>
              <a:defRPr>
                <a:noFill/>
              </a:defRPr>
            </a:lvl1pPr>
            <a:lvl2pPr>
              <a:defRPr>
                <a:noFill/>
              </a:defRPr>
            </a:lvl2pPr>
            <a:lvl3pPr>
              <a:defRPr>
                <a:noFill/>
              </a:defRPr>
            </a:lvl3pPr>
            <a:lvl4pPr>
              <a:defRPr>
                <a:noFill/>
              </a:defRPr>
            </a:lvl4pPr>
            <a:lvl5pPr>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37721134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EXTE POUR TABLEAU">
    <p:spTree>
      <p:nvGrpSpPr>
        <p:cNvPr id="1" name=""/>
        <p:cNvGrpSpPr/>
        <p:nvPr/>
      </p:nvGrpSpPr>
      <p:grpSpPr>
        <a:xfrm>
          <a:off x="0" y="0"/>
          <a:ext cx="0" cy="0"/>
          <a:chOff x="0" y="0"/>
          <a:chExt cx="0" cy="0"/>
        </a:xfrm>
      </p:grpSpPr>
      <p:sp>
        <p:nvSpPr>
          <p:cNvPr id="12" name="Rectangle 11"/>
          <p:cNvSpPr/>
          <p:nvPr userDrawn="1"/>
        </p:nvSpPr>
        <p:spPr>
          <a:xfrm rot="16200000">
            <a:off x="5833825" y="-5936696"/>
            <a:ext cx="524351" cy="12192001"/>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8" name="Titre 1"/>
          <p:cNvSpPr>
            <a:spLocks noGrp="1"/>
          </p:cNvSpPr>
          <p:nvPr>
            <p:ph type="title" hasCustomPrompt="1"/>
          </p:nvPr>
        </p:nvSpPr>
        <p:spPr>
          <a:xfrm>
            <a:off x="1772325" y="928623"/>
            <a:ext cx="8286092" cy="491313"/>
          </a:xfrm>
        </p:spPr>
        <p:txBody>
          <a:bodyPr anchor="b">
            <a:normAutofit/>
          </a:bodyPr>
          <a:lstStyle>
            <a:lvl1pPr>
              <a:lnSpc>
                <a:spcPct val="100000"/>
              </a:lnSpc>
              <a:defRPr sz="2500" spc="150" baseline="0">
                <a:latin typeface="Satoshi Black" pitchFamily="50" charset="0"/>
              </a:defRPr>
            </a:lvl1pPr>
          </a:lstStyle>
          <a:p>
            <a:r>
              <a:rPr lang="fr-FR" dirty="0"/>
              <a:t>Titre tableau</a:t>
            </a:r>
            <a:endParaRPr lang="en-US" dirty="0"/>
          </a:p>
        </p:txBody>
      </p:sp>
      <p:sp>
        <p:nvSpPr>
          <p:cNvPr id="10" name="Espace réservé du texte 6"/>
          <p:cNvSpPr>
            <a:spLocks noGrp="1"/>
          </p:cNvSpPr>
          <p:nvPr>
            <p:ph type="body" sz="quarter" idx="10" hasCustomPrompt="1"/>
          </p:nvPr>
        </p:nvSpPr>
        <p:spPr>
          <a:xfrm>
            <a:off x="1772117" y="1585782"/>
            <a:ext cx="8286284" cy="476951"/>
          </a:xfrm>
        </p:spPr>
        <p:txBody>
          <a:bodyPr numCol="1" spcCol="1080000"/>
          <a:lstStyle>
            <a:lvl1pPr marL="0" indent="0">
              <a:lnSpc>
                <a:spcPct val="100000"/>
              </a:lnSpc>
              <a:buNone/>
              <a:defRPr b="0" baseline="0">
                <a:latin typeface="Satoshi" pitchFamily="50" charset="0"/>
              </a:defRPr>
            </a:lvl1pPr>
          </a:lstStyle>
          <a:p>
            <a:pPr lvl="0"/>
            <a:r>
              <a:rPr lang="fr-FR" dirty="0"/>
              <a:t>Texte courant Satoshi Sans Regular (moyen) 25pt espacement 5% tout en minuscules</a:t>
            </a:r>
          </a:p>
        </p:txBody>
      </p:sp>
      <p:sp>
        <p:nvSpPr>
          <p:cNvPr id="13" name="Espace réservé du texte 11"/>
          <p:cNvSpPr>
            <a:spLocks noGrp="1"/>
          </p:cNvSpPr>
          <p:nvPr>
            <p:ph type="body" sz="quarter" idx="15"/>
          </p:nvPr>
        </p:nvSpPr>
        <p:spPr>
          <a:xfrm>
            <a:off x="696000" y="380980"/>
            <a:ext cx="10800000" cy="27000"/>
          </a:xfrm>
          <a:solidFill>
            <a:srgbClr val="F6BE30"/>
          </a:solidFill>
        </p:spPr>
        <p:txBody>
          <a:bodyPr/>
          <a:lstStyle>
            <a:lvl1pPr marL="0" indent="0">
              <a:buFontTx/>
              <a:buNone/>
              <a:defRPr>
                <a:noFill/>
              </a:defRPr>
            </a:lvl1pPr>
            <a:lvl2pPr marL="143669" indent="0">
              <a:buFontTx/>
              <a:buNone/>
              <a:defRPr>
                <a:noFill/>
              </a:defRPr>
            </a:lvl2pPr>
            <a:lvl3pPr marL="330200" indent="0">
              <a:buFontTx/>
              <a:buNone/>
              <a:defRPr>
                <a:noFill/>
              </a:defRPr>
            </a:lvl3pPr>
            <a:lvl4pPr marL="473869" indent="0">
              <a:buFontTx/>
              <a:buNone/>
              <a:defRPr>
                <a:noFill/>
              </a:defRPr>
            </a:lvl4pPr>
            <a:lvl5pPr marL="618331" indent="0">
              <a:buFontTx/>
              <a:buNone/>
              <a:defRPr>
                <a:no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99593484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2" name="Rectangle 1"/>
          <p:cNvSpPr/>
          <p:nvPr userDrawn="1"/>
        </p:nvSpPr>
        <p:spPr>
          <a:xfrm>
            <a:off x="9399057" y="0"/>
            <a:ext cx="27929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3" name="Rectangle 2"/>
          <p:cNvSpPr/>
          <p:nvPr userDrawn="1"/>
        </p:nvSpPr>
        <p:spPr>
          <a:xfrm>
            <a:off x="0" y="0"/>
            <a:ext cx="9399057" cy="6858000"/>
          </a:xfrm>
          <a:prstGeom prst="rect">
            <a:avLst/>
          </a:prstGeom>
          <a:solidFill>
            <a:srgbClr val="2B2D7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00"/>
          </a:p>
        </p:txBody>
      </p:sp>
      <p:sp>
        <p:nvSpPr>
          <p:cNvPr id="5" name="THANKS"/>
          <p:cNvSpPr txBox="1">
            <a:spLocks noGrp="1"/>
          </p:cNvSpPr>
          <p:nvPr>
            <p:ph type="title" hasCustomPrompt="1"/>
          </p:nvPr>
        </p:nvSpPr>
        <p:spPr>
          <a:xfrm>
            <a:off x="2867891" y="2212924"/>
            <a:ext cx="3564082" cy="1314451"/>
          </a:xfrm>
          <a:prstGeom prst="rect">
            <a:avLst/>
          </a:prstGeom>
        </p:spPr>
        <p:txBody>
          <a:bodyPr anchor="b"/>
          <a:lstStyle>
            <a:lvl1pPr algn="ctr">
              <a:defRPr sz="4000" spc="0" baseline="0">
                <a:solidFill>
                  <a:srgbClr val="FFFFFF"/>
                </a:solidFill>
                <a:latin typeface="Satoshi Black" pitchFamily="50" charset="0"/>
                <a:ea typeface="Satoshi Black" pitchFamily="50" charset="0"/>
                <a:cs typeface="Satoshi Black" pitchFamily="50" charset="0"/>
                <a:sym typeface="Work Sans Black"/>
              </a:defRPr>
            </a:lvl1pPr>
          </a:lstStyle>
          <a:p>
            <a:r>
              <a:rPr lang="fr-FR" dirty="0"/>
              <a:t>Merci</a:t>
            </a:r>
            <a:endParaRPr dirty="0"/>
          </a:p>
        </p:txBody>
      </p:sp>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807710" y="3642782"/>
            <a:ext cx="7351200" cy="379738"/>
          </a:xfrm>
          <a:prstGeom prst="rect">
            <a:avLst/>
          </a:prstGeom>
        </p:spPr>
      </p:pic>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52212" y="421211"/>
            <a:ext cx="2086633" cy="854766"/>
          </a:xfrm>
          <a:prstGeom prst="rect">
            <a:avLst/>
          </a:prstGeom>
        </p:spPr>
      </p:pic>
      <p:grpSp>
        <p:nvGrpSpPr>
          <p:cNvPr id="27" name="Groupe 26"/>
          <p:cNvGrpSpPr/>
          <p:nvPr userDrawn="1"/>
        </p:nvGrpSpPr>
        <p:grpSpPr>
          <a:xfrm>
            <a:off x="648786" y="5483016"/>
            <a:ext cx="5354586" cy="1061829"/>
            <a:chOff x="1336483" y="10909119"/>
            <a:chExt cx="10709172" cy="2123658"/>
          </a:xfrm>
        </p:grpSpPr>
        <p:sp>
          <p:nvSpPr>
            <p:cNvPr id="6" name="ZoneTexte 5"/>
            <p:cNvSpPr txBox="1"/>
            <p:nvPr userDrawn="1"/>
          </p:nvSpPr>
          <p:spPr>
            <a:xfrm>
              <a:off x="1336483" y="10909119"/>
              <a:ext cx="2987868" cy="1846660"/>
            </a:xfrm>
            <a:prstGeom prst="rect">
              <a:avLst/>
            </a:prstGeom>
            <a:noFill/>
          </p:spPr>
          <p:txBody>
            <a:bodyPr wrap="square" rtlCol="0">
              <a:spAutoFit/>
            </a:bodyPr>
            <a:lstStyle/>
            <a:p>
              <a:r>
                <a:rPr lang="fr-FR" sz="900" b="1" kern="1200" dirty="0">
                  <a:solidFill>
                    <a:schemeClr val="bg1"/>
                  </a:solidFill>
                  <a:effectLst/>
                  <a:latin typeface="Satoshi" pitchFamily="50" charset="0"/>
                  <a:ea typeface="+mn-ea"/>
                  <a:cs typeface="+mn-cs"/>
                </a:rPr>
                <a:t>Siège du Conseil régional</a:t>
              </a:r>
              <a:endParaRPr lang="fr-FR" sz="900" kern="1200" dirty="0">
                <a:solidFill>
                  <a:schemeClr val="bg1"/>
                </a:solidFill>
                <a:effectLst/>
                <a:latin typeface="Satoshi" pitchFamily="50" charset="0"/>
                <a:ea typeface="+mn-ea"/>
                <a:cs typeface="+mn-cs"/>
              </a:endParaRPr>
            </a:p>
            <a:p>
              <a:r>
                <a:rPr lang="fr-FR" sz="900" kern="1200" dirty="0">
                  <a:solidFill>
                    <a:schemeClr val="bg1"/>
                  </a:solidFill>
                  <a:effectLst/>
                  <a:latin typeface="Satoshi" pitchFamily="50" charset="0"/>
                  <a:ea typeface="+mn-ea"/>
                  <a:cs typeface="+mn-cs"/>
                </a:rPr>
                <a:t>1 place Adrien Zeller</a:t>
              </a:r>
            </a:p>
            <a:p>
              <a:r>
                <a:rPr lang="fr-FR" sz="900" kern="1200" dirty="0">
                  <a:solidFill>
                    <a:schemeClr val="bg1"/>
                  </a:solidFill>
                  <a:effectLst/>
                  <a:latin typeface="Satoshi" pitchFamily="50" charset="0"/>
                  <a:ea typeface="+mn-ea"/>
                  <a:cs typeface="+mn-cs"/>
                </a:rPr>
                <a:t>BP 91006 </a:t>
              </a:r>
            </a:p>
            <a:p>
              <a:r>
                <a:rPr lang="fr-FR" sz="900" kern="1200" dirty="0">
                  <a:solidFill>
                    <a:schemeClr val="bg1"/>
                  </a:solidFill>
                  <a:effectLst/>
                  <a:latin typeface="Satoshi" pitchFamily="50" charset="0"/>
                  <a:ea typeface="+mn-ea"/>
                  <a:cs typeface="+mn-cs"/>
                </a:rPr>
                <a:t>67070 Strasbourg Cedex</a:t>
              </a:r>
            </a:p>
            <a:p>
              <a:r>
                <a:rPr lang="fr-FR" sz="900" kern="1200" dirty="0">
                  <a:solidFill>
                    <a:schemeClr val="bg1"/>
                  </a:solidFill>
                  <a:effectLst/>
                  <a:latin typeface="Satoshi" pitchFamily="50" charset="0"/>
                  <a:ea typeface="+mn-ea"/>
                  <a:cs typeface="+mn-cs"/>
                </a:rPr>
                <a:t>+33 (0)3 88 15 68 67</a:t>
              </a:r>
            </a:p>
          </p:txBody>
        </p:sp>
        <p:sp>
          <p:nvSpPr>
            <p:cNvPr id="19" name="ZoneTexte 18"/>
            <p:cNvSpPr txBox="1"/>
            <p:nvPr userDrawn="1"/>
          </p:nvSpPr>
          <p:spPr>
            <a:xfrm>
              <a:off x="4858495" y="10909119"/>
              <a:ext cx="4075420" cy="1846660"/>
            </a:xfrm>
            <a:prstGeom prst="rect">
              <a:avLst/>
            </a:prstGeom>
            <a:noFill/>
          </p:spPr>
          <p:txBody>
            <a:bodyPr wrap="square" rtlCol="0">
              <a:spAutoFit/>
            </a:bodyPr>
            <a:lstStyle/>
            <a:p>
              <a:r>
                <a:rPr lang="fr-FR" sz="900" b="1" kern="1200" dirty="0">
                  <a:solidFill>
                    <a:schemeClr val="bg1"/>
                  </a:solidFill>
                  <a:effectLst/>
                  <a:latin typeface="Satoshi" pitchFamily="50" charset="0"/>
                  <a:ea typeface="+mn-ea"/>
                  <a:cs typeface="+mn-cs"/>
                </a:rPr>
                <a:t>Hôtel de Région</a:t>
              </a:r>
              <a:endParaRPr lang="fr-FR" sz="900" kern="1200" dirty="0">
                <a:solidFill>
                  <a:schemeClr val="bg1"/>
                </a:solidFill>
                <a:effectLst/>
                <a:latin typeface="Satoshi" pitchFamily="50" charset="0"/>
                <a:ea typeface="+mn-ea"/>
                <a:cs typeface="+mn-cs"/>
              </a:endParaRPr>
            </a:p>
            <a:p>
              <a:r>
                <a:rPr lang="fr-FR" sz="900" kern="1200" dirty="0">
                  <a:solidFill>
                    <a:schemeClr val="bg1"/>
                  </a:solidFill>
                  <a:effectLst/>
                  <a:latin typeface="Satoshi" pitchFamily="50" charset="0"/>
                  <a:ea typeface="+mn-ea"/>
                  <a:cs typeface="+mn-cs"/>
                </a:rPr>
                <a:t>5 rue de Jéricho</a:t>
              </a:r>
            </a:p>
            <a:p>
              <a:r>
                <a:rPr lang="fr-FR" sz="900" kern="1200" dirty="0">
                  <a:solidFill>
                    <a:schemeClr val="bg1"/>
                  </a:solidFill>
                  <a:effectLst/>
                  <a:latin typeface="Satoshi" pitchFamily="50" charset="0"/>
                  <a:ea typeface="+mn-ea"/>
                  <a:cs typeface="+mn-cs"/>
                </a:rPr>
                <a:t>CS70441</a:t>
              </a:r>
            </a:p>
            <a:p>
              <a:r>
                <a:rPr lang="fr-FR" sz="900" kern="1200" dirty="0">
                  <a:solidFill>
                    <a:schemeClr val="bg1"/>
                  </a:solidFill>
                  <a:effectLst/>
                  <a:latin typeface="Satoshi" pitchFamily="50" charset="0"/>
                  <a:ea typeface="+mn-ea"/>
                  <a:cs typeface="+mn-cs"/>
                </a:rPr>
                <a:t>51037 Châlons-en-Champagne Cedex</a:t>
              </a:r>
            </a:p>
            <a:p>
              <a:r>
                <a:rPr lang="fr-FR" sz="900" kern="1200" dirty="0">
                  <a:solidFill>
                    <a:schemeClr val="bg1"/>
                  </a:solidFill>
                  <a:effectLst/>
                  <a:latin typeface="Satoshi" pitchFamily="50" charset="0"/>
                  <a:ea typeface="+mn-ea"/>
                  <a:cs typeface="+mn-cs"/>
                </a:rPr>
                <a:t>+33 (0)3 26 70 31 31</a:t>
              </a:r>
            </a:p>
          </p:txBody>
        </p:sp>
        <p:sp>
          <p:nvSpPr>
            <p:cNvPr id="21" name="ZoneTexte 20"/>
            <p:cNvSpPr txBox="1"/>
            <p:nvPr userDrawn="1"/>
          </p:nvSpPr>
          <p:spPr>
            <a:xfrm>
              <a:off x="9468059" y="10909119"/>
              <a:ext cx="2577596" cy="2123658"/>
            </a:xfrm>
            <a:prstGeom prst="rect">
              <a:avLst/>
            </a:prstGeom>
            <a:noFill/>
          </p:spPr>
          <p:txBody>
            <a:bodyPr wrap="square" rtlCol="0">
              <a:spAutoFit/>
            </a:bodyPr>
            <a:lstStyle/>
            <a:p>
              <a:r>
                <a:rPr lang="fr-FR" sz="900" b="1" kern="1200" dirty="0">
                  <a:solidFill>
                    <a:schemeClr val="bg1"/>
                  </a:solidFill>
                  <a:effectLst/>
                  <a:latin typeface="Satoshi" pitchFamily="50" charset="0"/>
                  <a:ea typeface="+mn-ea"/>
                  <a:cs typeface="+mn-cs"/>
                </a:rPr>
                <a:t>Hôtel de Région</a:t>
              </a:r>
              <a:endParaRPr lang="fr-FR" sz="900" kern="1200" dirty="0">
                <a:solidFill>
                  <a:schemeClr val="bg1"/>
                </a:solidFill>
                <a:effectLst/>
                <a:latin typeface="Satoshi" pitchFamily="50" charset="0"/>
                <a:ea typeface="+mn-ea"/>
                <a:cs typeface="+mn-cs"/>
              </a:endParaRPr>
            </a:p>
            <a:p>
              <a:r>
                <a:rPr lang="fr-FR" sz="900" kern="1200" dirty="0">
                  <a:solidFill>
                    <a:schemeClr val="bg1"/>
                  </a:solidFill>
                  <a:effectLst/>
                  <a:latin typeface="Satoshi" pitchFamily="50" charset="0"/>
                  <a:ea typeface="+mn-ea"/>
                  <a:cs typeface="+mn-cs"/>
                </a:rPr>
                <a:t>place Gabriel </a:t>
              </a:r>
              <a:r>
                <a:rPr lang="fr-FR" sz="900" kern="1200" dirty="0" err="1">
                  <a:solidFill>
                    <a:schemeClr val="bg1"/>
                  </a:solidFill>
                  <a:effectLst/>
                  <a:latin typeface="Satoshi" pitchFamily="50" charset="0"/>
                  <a:ea typeface="+mn-ea"/>
                  <a:cs typeface="+mn-cs"/>
                </a:rPr>
                <a:t>Hocquard</a:t>
              </a:r>
              <a:endParaRPr lang="fr-FR" sz="900" kern="1200" dirty="0">
                <a:solidFill>
                  <a:schemeClr val="bg1"/>
                </a:solidFill>
                <a:effectLst/>
                <a:latin typeface="Satoshi" pitchFamily="50" charset="0"/>
                <a:ea typeface="+mn-ea"/>
                <a:cs typeface="+mn-cs"/>
              </a:endParaRPr>
            </a:p>
            <a:p>
              <a:r>
                <a:rPr lang="fr-FR" sz="900" kern="1200" dirty="0">
                  <a:solidFill>
                    <a:schemeClr val="bg1"/>
                  </a:solidFill>
                  <a:effectLst/>
                  <a:latin typeface="Satoshi" pitchFamily="50" charset="0"/>
                  <a:ea typeface="+mn-ea"/>
                  <a:cs typeface="+mn-cs"/>
                </a:rPr>
                <a:t>CS 81004</a:t>
              </a:r>
            </a:p>
            <a:p>
              <a:r>
                <a:rPr lang="fr-FR" sz="900" kern="1200" dirty="0">
                  <a:solidFill>
                    <a:schemeClr val="bg1"/>
                  </a:solidFill>
                  <a:effectLst/>
                  <a:latin typeface="Satoshi" pitchFamily="50" charset="0"/>
                  <a:ea typeface="+mn-ea"/>
                  <a:cs typeface="+mn-cs"/>
                </a:rPr>
                <a:t>57036 Metz Cedex 01</a:t>
              </a:r>
            </a:p>
            <a:p>
              <a:r>
                <a:rPr lang="fr-FR" sz="900" kern="1200" dirty="0">
                  <a:solidFill>
                    <a:schemeClr val="bg1"/>
                  </a:solidFill>
                  <a:effectLst/>
                  <a:latin typeface="Satoshi" pitchFamily="50" charset="0"/>
                  <a:ea typeface="+mn-ea"/>
                  <a:cs typeface="+mn-cs"/>
                </a:rPr>
                <a:t>+33 (0)3 87 33 60 00</a:t>
              </a:r>
            </a:p>
          </p:txBody>
        </p:sp>
      </p:grpSp>
      <p:sp>
        <p:nvSpPr>
          <p:cNvPr id="22" name="Rectangle 21"/>
          <p:cNvSpPr/>
          <p:nvPr userDrawn="1"/>
        </p:nvSpPr>
        <p:spPr>
          <a:xfrm rot="5400000" flipH="1">
            <a:off x="6082500" y="893556"/>
            <a:ext cx="27000" cy="10800000"/>
          </a:xfrm>
          <a:prstGeom prst="rect">
            <a:avLst/>
          </a:prstGeom>
          <a:solidFill>
            <a:srgbClr val="F6BE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grpSp>
        <p:nvGrpSpPr>
          <p:cNvPr id="25" name="Groupe 24"/>
          <p:cNvGrpSpPr/>
          <p:nvPr userDrawn="1"/>
        </p:nvGrpSpPr>
        <p:grpSpPr>
          <a:xfrm>
            <a:off x="648786" y="6389562"/>
            <a:ext cx="2646459" cy="292107"/>
            <a:chOff x="1336483" y="12798173"/>
            <a:chExt cx="5292918" cy="584214"/>
          </a:xfrm>
        </p:grpSpPr>
        <p:sp>
          <p:nvSpPr>
            <p:cNvPr id="23" name="ZoneTexte 22"/>
            <p:cNvSpPr txBox="1"/>
            <p:nvPr userDrawn="1"/>
          </p:nvSpPr>
          <p:spPr>
            <a:xfrm>
              <a:off x="1336483" y="12863979"/>
              <a:ext cx="4206240" cy="461664"/>
            </a:xfrm>
            <a:prstGeom prst="rect">
              <a:avLst/>
            </a:prstGeom>
            <a:noFill/>
          </p:spPr>
          <p:txBody>
            <a:bodyPr wrap="square" rtlCol="0">
              <a:spAutoFit/>
            </a:bodyPr>
            <a:lstStyle/>
            <a:p>
              <a:r>
                <a:rPr lang="fr-FR" sz="900" b="1" kern="1200" dirty="0">
                  <a:solidFill>
                    <a:schemeClr val="bg1"/>
                  </a:solidFill>
                  <a:effectLst/>
                  <a:latin typeface="Satoshi" pitchFamily="50" charset="0"/>
                  <a:ea typeface="+mn-ea"/>
                  <a:cs typeface="+mn-cs"/>
                </a:rPr>
                <a:t>Retrouvez-nous sur </a:t>
              </a:r>
              <a:endParaRPr lang="fr-FR" sz="900" kern="1200" dirty="0">
                <a:solidFill>
                  <a:schemeClr val="bg1"/>
                </a:solidFill>
                <a:effectLst/>
                <a:latin typeface="Satoshi" pitchFamily="50" charset="0"/>
                <a:ea typeface="+mn-ea"/>
                <a:cs typeface="+mn-cs"/>
              </a:endParaRPr>
            </a:p>
          </p:txBody>
        </p:sp>
        <p:pic>
          <p:nvPicPr>
            <p:cNvPr id="24" name="Image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80289" y="12798173"/>
              <a:ext cx="2949112" cy="584214"/>
            </a:xfrm>
            <a:prstGeom prst="rect">
              <a:avLst/>
            </a:prstGeom>
          </p:spPr>
        </p:pic>
      </p:grpSp>
      <p:sp>
        <p:nvSpPr>
          <p:cNvPr id="29" name="ZoneTexte 28"/>
          <p:cNvSpPr txBox="1"/>
          <p:nvPr userDrawn="1"/>
        </p:nvSpPr>
        <p:spPr>
          <a:xfrm>
            <a:off x="9985289" y="6067456"/>
            <a:ext cx="1620480" cy="297517"/>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lang="fr-FR" sz="2000" b="1" i="0" u="none" strike="noStrike" kern="1200" baseline="30000" dirty="0">
                <a:solidFill>
                  <a:srgbClr val="2B2D74"/>
                </a:solidFill>
                <a:latin typeface="Satoshi" pitchFamily="50" charset="0"/>
                <a:ea typeface="+mn-ea"/>
                <a:cs typeface="+mn-cs"/>
              </a:rPr>
              <a:t>www.grandest.fr</a:t>
            </a:r>
          </a:p>
        </p:txBody>
      </p:sp>
    </p:spTree>
    <p:extLst>
      <p:ext uri="{BB962C8B-B14F-4D97-AF65-F5344CB8AC3E}">
        <p14:creationId xmlns:p14="http://schemas.microsoft.com/office/powerpoint/2010/main" val="711647046"/>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type="blank" preserve="1">
  <p:cSld name="DEFAULT">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120" y="273600"/>
            <a:ext cx="10970640" cy="1143000"/>
          </a:xfrm>
          <a:prstGeom prst="rect">
            <a:avLst/>
          </a:prstGeom>
          <a:noFill/>
          <a:ln w="0">
            <a:noFill/>
          </a:ln>
        </p:spPr>
        <p:txBody>
          <a:bodyPr lIns="0" tIns="0" rIns="0" bIns="0" anchor="ctr">
            <a:noAutofit/>
          </a:bodyPr>
          <a:lstStyle>
            <a:lvl1pPr indent="0" algn="ctr" defTabSz="914400">
              <a:lnSpc>
                <a:spcPct val="100000"/>
              </a:lnSpc>
              <a:buNone/>
              <a:tabLst>
                <a:tab pos="0" algn="l"/>
              </a:tabLst>
              <a:defRPr lang="fr-FR" sz="4400" b="0" u="none" strike="noStrike">
                <a:solidFill>
                  <a:srgbClr val="000000"/>
                </a:solidFill>
                <a:effectLst/>
                <a:uFillTx/>
                <a:latin typeface="Arial"/>
                <a:ea typeface="Arial"/>
              </a:defRPr>
            </a:lvl1pPr>
          </a:lstStyle>
          <a:p>
            <a:pPr indent="0" algn="ctr" defTabSz="914400">
              <a:lnSpc>
                <a:spcPct val="100000"/>
              </a:lnSpc>
              <a:buNone/>
              <a:tabLst>
                <a:tab pos="0" algn="l"/>
              </a:tabLst>
            </a:pPr>
            <a:r>
              <a:rPr lang="fr-FR" sz="4400" b="0" u="none" strike="noStrike">
                <a:solidFill>
                  <a:srgbClr val="000000"/>
                </a:solidFill>
                <a:effectLst/>
                <a:uFillTx/>
                <a:latin typeface="Arial"/>
                <a:ea typeface="Arial"/>
              </a:rPr>
              <a:t>Cliquez pour éditer le format du texte-titre</a:t>
            </a:r>
            <a:endParaRPr lang="fr-FR" sz="4400" b="0" u="none" strike="noStrike">
              <a:solidFill>
                <a:srgbClr val="000000"/>
              </a:solidFill>
              <a:effectLst/>
              <a:uFillTx/>
              <a:latin typeface="Arial"/>
            </a:endParaRPr>
          </a:p>
        </p:txBody>
      </p:sp>
      <p:sp>
        <p:nvSpPr>
          <p:cNvPr id="3" name="PlaceHolder 2"/>
          <p:cNvSpPr>
            <a:spLocks noGrp="1"/>
          </p:cNvSpPr>
          <p:nvPr>
            <p:ph type="body"/>
          </p:nvPr>
        </p:nvSpPr>
        <p:spPr>
          <a:xfrm>
            <a:off x="609120" y="1604520"/>
            <a:ext cx="10970640" cy="3975480"/>
          </a:xfrm>
          <a:prstGeom prst="rect">
            <a:avLst/>
          </a:prstGeom>
          <a:noFill/>
          <a:ln w="0">
            <a:noFill/>
          </a:ln>
        </p:spPr>
        <p:txBody>
          <a:bodyPr lIns="0" tIns="0" rIns="0" bIns="0" anchor="t">
            <a:normAutofit/>
          </a:bodyPr>
          <a:lstStyle>
            <a:lvl1pPr algn="l" defTabSz="914400">
              <a:lnSpc>
                <a:spcPct val="100000"/>
              </a:lnSpc>
              <a:spcBef>
                <a:spcPts val="1417"/>
              </a:spcBef>
              <a:buClr>
                <a:srgbClr val="000000"/>
              </a:buClr>
              <a:buSzPct val="45000"/>
              <a:buFont typeface="Wingdings" charset="2"/>
              <a:buChar char=""/>
              <a:defRPr lang="fr-FR" sz="3200" b="0" u="none" strike="noStrike">
                <a:solidFill>
                  <a:srgbClr val="000000"/>
                </a:solidFill>
                <a:effectLst/>
                <a:uFillTx/>
                <a:latin typeface="Arial"/>
                <a:ea typeface="Arial"/>
              </a:defRPr>
            </a:lvl1pPr>
            <a:lvl2pPr lvl="1" algn="l" defTabSz="914400">
              <a:lnSpc>
                <a:spcPct val="100000"/>
              </a:lnSpc>
              <a:spcBef>
                <a:spcPts val="1134"/>
              </a:spcBef>
              <a:buClr>
                <a:srgbClr val="000000"/>
              </a:buClr>
              <a:buSzPct val="75000"/>
              <a:buFont typeface="Symbol"/>
              <a:buChar char=""/>
              <a:defRPr lang="fr-FR" sz="2800" b="0" u="none" strike="noStrike">
                <a:solidFill>
                  <a:srgbClr val="000000"/>
                </a:solidFill>
                <a:effectLst/>
                <a:uFillTx/>
                <a:latin typeface="Arial"/>
                <a:ea typeface="Arial"/>
              </a:defRPr>
            </a:lvl2pPr>
            <a:lvl3pPr lvl="2" algn="l" defTabSz="914400">
              <a:lnSpc>
                <a:spcPct val="100000"/>
              </a:lnSpc>
              <a:spcBef>
                <a:spcPts val="850"/>
              </a:spcBef>
              <a:buClr>
                <a:srgbClr val="000000"/>
              </a:buClr>
              <a:buSzPct val="45000"/>
              <a:buFont typeface="Wingdings" charset="2"/>
              <a:buChar char=""/>
              <a:defRPr lang="fr-FR" sz="2400" b="0" u="none" strike="noStrike">
                <a:solidFill>
                  <a:srgbClr val="000000"/>
                </a:solidFill>
                <a:effectLst/>
                <a:uFillTx/>
                <a:latin typeface="Arial"/>
                <a:ea typeface="Arial"/>
              </a:defRPr>
            </a:lvl3pPr>
            <a:lvl4pPr lvl="3" algn="l" defTabSz="914400">
              <a:lnSpc>
                <a:spcPct val="100000"/>
              </a:lnSpc>
              <a:spcBef>
                <a:spcPts val="567"/>
              </a:spcBef>
              <a:buClr>
                <a:srgbClr val="000000"/>
              </a:buClr>
              <a:buSzPct val="75000"/>
              <a:buFont typeface="Symbol"/>
              <a:buChar char=""/>
              <a:defRPr lang="fr-FR" sz="2000" b="0" u="none" strike="noStrike">
                <a:solidFill>
                  <a:srgbClr val="000000"/>
                </a:solidFill>
                <a:effectLst/>
                <a:uFillTx/>
                <a:latin typeface="Arial"/>
                <a:ea typeface="Arial"/>
              </a:defRPr>
            </a:lvl4pPr>
            <a:lvl5pPr lvl="4" algn="l" defTabSz="914400">
              <a:lnSpc>
                <a:spcPct val="100000"/>
              </a:lnSpc>
              <a:spcBef>
                <a:spcPts val="283"/>
              </a:spcBef>
              <a:buClr>
                <a:srgbClr val="000000"/>
              </a:buClr>
              <a:buSzPct val="45000"/>
              <a:buFont typeface="Wingdings" charset="2"/>
              <a:buChar char=""/>
              <a:defRPr lang="fr-FR" sz="2000" b="0" u="none" strike="noStrike">
                <a:solidFill>
                  <a:srgbClr val="000000"/>
                </a:solidFill>
                <a:effectLst/>
                <a:uFillTx/>
                <a:latin typeface="Arial"/>
                <a:ea typeface="Arial"/>
              </a:defRPr>
            </a:lvl5pPr>
            <a:lvl6pPr lvl="5" algn="l" defTabSz="914400">
              <a:lnSpc>
                <a:spcPct val="100000"/>
              </a:lnSpc>
              <a:spcBef>
                <a:spcPts val="283"/>
              </a:spcBef>
              <a:buClr>
                <a:srgbClr val="000000"/>
              </a:buClr>
              <a:buSzPct val="45000"/>
              <a:buFont typeface="Wingdings" charset="2"/>
              <a:buChar char=""/>
              <a:defRPr lang="fr-FR" sz="2000" b="0" u="none" strike="noStrike">
                <a:solidFill>
                  <a:srgbClr val="000000"/>
                </a:solidFill>
                <a:effectLst/>
                <a:uFillTx/>
                <a:latin typeface="Arial"/>
                <a:ea typeface="Arial"/>
              </a:defRPr>
            </a:lvl6pPr>
            <a:lvl7pPr lvl="6" algn="l" defTabSz="914400">
              <a:lnSpc>
                <a:spcPct val="100000"/>
              </a:lnSpc>
              <a:spcBef>
                <a:spcPts val="283"/>
              </a:spcBef>
              <a:buClr>
                <a:srgbClr val="000000"/>
              </a:buClr>
              <a:buSzPct val="45000"/>
              <a:buFont typeface="Wingdings" charset="2"/>
              <a:buChar char=""/>
              <a:defRPr lang="fr-FR" sz="2000" b="0" u="none" strike="noStrike">
                <a:solidFill>
                  <a:srgbClr val="000000"/>
                </a:solidFill>
                <a:effectLst/>
                <a:uFillTx/>
                <a:latin typeface="Arial"/>
                <a:ea typeface="Arial"/>
              </a:defRPr>
            </a:lvl7pPr>
          </a:lstStyle>
          <a:p>
            <a:pPr marL="432000" indent="-324000" algn="l" defTabSz="914400">
              <a:lnSpc>
                <a:spcPct val="100000"/>
              </a:lnSpc>
              <a:spcBef>
                <a:spcPts val="1417"/>
              </a:spcBef>
              <a:buClr>
                <a:srgbClr val="000000"/>
              </a:buClr>
              <a:buSzPct val="45000"/>
              <a:buFont typeface="Wingdings" charset="2"/>
              <a:buChar char=""/>
            </a:pPr>
            <a:r>
              <a:rPr lang="fr-FR" sz="3200" b="0" u="none" strike="noStrike">
                <a:solidFill>
                  <a:srgbClr val="000000"/>
                </a:solidFill>
                <a:effectLst/>
                <a:uFillTx/>
                <a:latin typeface="Arial"/>
                <a:ea typeface="Arial"/>
              </a:rPr>
              <a:t>Cliquez pour éditer le format du plan de texte</a:t>
            </a:r>
            <a:endParaRPr lang="fr-FR" sz="3200" b="0" u="none" strike="noStrike">
              <a:solidFill>
                <a:srgbClr val="000000"/>
              </a:solidFill>
              <a:effectLst/>
              <a:uFillTx/>
              <a:latin typeface="Arial"/>
            </a:endParaRPr>
          </a:p>
          <a:p>
            <a:pPr marL="864000" lvl="1" indent="-324000" algn="l" defTabSz="914400">
              <a:lnSpc>
                <a:spcPct val="100000"/>
              </a:lnSpc>
              <a:spcBef>
                <a:spcPts val="1134"/>
              </a:spcBef>
              <a:buClr>
                <a:srgbClr val="000000"/>
              </a:buClr>
              <a:buSzPct val="75000"/>
              <a:buFont typeface="Symbol"/>
              <a:buChar char=""/>
            </a:pPr>
            <a:r>
              <a:rPr lang="fr-FR" sz="2800" b="0" u="none" strike="noStrike">
                <a:solidFill>
                  <a:srgbClr val="000000"/>
                </a:solidFill>
                <a:effectLst/>
                <a:uFillTx/>
                <a:latin typeface="Arial"/>
                <a:ea typeface="Arial"/>
              </a:rPr>
              <a:t>Second niveau de plan</a:t>
            </a:r>
            <a:endParaRPr lang="fr-FR" sz="2800" b="0" u="none" strike="noStrike">
              <a:solidFill>
                <a:srgbClr val="000000"/>
              </a:solidFill>
              <a:effectLst/>
              <a:uFillTx/>
              <a:latin typeface="Arial"/>
            </a:endParaRPr>
          </a:p>
          <a:p>
            <a:pPr marL="1296000" lvl="2" indent="-288000" algn="l" defTabSz="914400">
              <a:lnSpc>
                <a:spcPct val="100000"/>
              </a:lnSpc>
              <a:spcBef>
                <a:spcPts val="850"/>
              </a:spcBef>
              <a:buClr>
                <a:srgbClr val="000000"/>
              </a:buClr>
              <a:buSzPct val="45000"/>
              <a:buFont typeface="Wingdings" charset="2"/>
              <a:buChar char=""/>
            </a:pPr>
            <a:r>
              <a:rPr lang="fr-FR" sz="2400" b="0" u="none" strike="noStrike">
                <a:solidFill>
                  <a:srgbClr val="000000"/>
                </a:solidFill>
                <a:effectLst/>
                <a:uFillTx/>
                <a:latin typeface="Arial"/>
                <a:ea typeface="Arial"/>
              </a:rPr>
              <a:t>Troisième niveau de plan</a:t>
            </a:r>
            <a:endParaRPr lang="fr-FR" sz="2400" b="0" u="none" strike="noStrike">
              <a:solidFill>
                <a:srgbClr val="000000"/>
              </a:solidFill>
              <a:effectLst/>
              <a:uFillTx/>
              <a:latin typeface="Arial"/>
            </a:endParaRPr>
          </a:p>
          <a:p>
            <a:pPr marL="1728000" lvl="3" indent="-216000" algn="l" defTabSz="914400">
              <a:lnSpc>
                <a:spcPct val="100000"/>
              </a:lnSpc>
              <a:spcBef>
                <a:spcPts val="567"/>
              </a:spcBef>
              <a:buClr>
                <a:srgbClr val="000000"/>
              </a:buClr>
              <a:buSzPct val="75000"/>
              <a:buFont typeface="Symbol"/>
              <a:buChar char=""/>
            </a:pPr>
            <a:r>
              <a:rPr lang="fr-FR" sz="2000" b="0" u="none" strike="noStrike">
                <a:solidFill>
                  <a:srgbClr val="000000"/>
                </a:solidFill>
                <a:effectLst/>
                <a:uFillTx/>
                <a:latin typeface="Arial"/>
                <a:ea typeface="Arial"/>
              </a:rPr>
              <a:t>Quatrième niveau de plan</a:t>
            </a:r>
            <a:endParaRPr lang="fr-FR" sz="2000" b="0" u="none" strike="noStrike">
              <a:solidFill>
                <a:srgbClr val="000000"/>
              </a:solidFill>
              <a:effectLst/>
              <a:uFillTx/>
              <a:latin typeface="Arial"/>
            </a:endParaRPr>
          </a:p>
          <a:p>
            <a:pPr marL="2160000" lvl="4" indent="-216000" algn="l" defTabSz="914400">
              <a:lnSpc>
                <a:spcPct val="100000"/>
              </a:lnSpc>
              <a:spcBef>
                <a:spcPts val="283"/>
              </a:spcBef>
              <a:buClr>
                <a:srgbClr val="000000"/>
              </a:buClr>
              <a:buSzPct val="45000"/>
              <a:buFont typeface="Wingdings" charset="2"/>
              <a:buChar char=""/>
            </a:pPr>
            <a:r>
              <a:rPr lang="fr-FR" sz="2000" b="0" u="none" strike="noStrike">
                <a:solidFill>
                  <a:srgbClr val="000000"/>
                </a:solidFill>
                <a:effectLst/>
                <a:uFillTx/>
                <a:latin typeface="Arial"/>
                <a:ea typeface="Arial"/>
              </a:rPr>
              <a:t>Cinquième niveau de plan</a:t>
            </a:r>
            <a:endParaRPr lang="fr-FR" sz="2000" b="0" u="none" strike="noStrike">
              <a:solidFill>
                <a:srgbClr val="000000"/>
              </a:solidFill>
              <a:effectLst/>
              <a:uFillTx/>
              <a:latin typeface="Arial"/>
            </a:endParaRPr>
          </a:p>
          <a:p>
            <a:pPr marL="2592000" lvl="5" indent="-216000" algn="l" defTabSz="914400">
              <a:lnSpc>
                <a:spcPct val="100000"/>
              </a:lnSpc>
              <a:spcBef>
                <a:spcPts val="283"/>
              </a:spcBef>
              <a:buClr>
                <a:srgbClr val="000000"/>
              </a:buClr>
              <a:buSzPct val="45000"/>
              <a:buFont typeface="Wingdings" charset="2"/>
              <a:buChar char=""/>
            </a:pPr>
            <a:r>
              <a:rPr lang="fr-FR" sz="2000" b="0" u="none" strike="noStrike">
                <a:solidFill>
                  <a:srgbClr val="000000"/>
                </a:solidFill>
                <a:effectLst/>
                <a:uFillTx/>
                <a:latin typeface="Arial"/>
                <a:ea typeface="Arial"/>
              </a:rPr>
              <a:t>Sixième niveau de plan</a:t>
            </a:r>
            <a:endParaRPr lang="fr-FR" sz="2000" b="0" u="none" strike="noStrike">
              <a:solidFill>
                <a:srgbClr val="000000"/>
              </a:solidFill>
              <a:effectLst/>
              <a:uFillTx/>
              <a:latin typeface="Arial"/>
            </a:endParaRPr>
          </a:p>
          <a:p>
            <a:pPr marL="3024000" lvl="6" indent="-216000" algn="l" defTabSz="914400">
              <a:lnSpc>
                <a:spcPct val="100000"/>
              </a:lnSpc>
              <a:spcBef>
                <a:spcPts val="283"/>
              </a:spcBef>
              <a:buClr>
                <a:srgbClr val="000000"/>
              </a:buClr>
              <a:buSzPct val="45000"/>
              <a:buFont typeface="Wingdings" charset="2"/>
              <a:buChar char=""/>
            </a:pPr>
            <a:r>
              <a:rPr lang="fr-FR" sz="2000" b="0" u="none" strike="noStrike">
                <a:solidFill>
                  <a:srgbClr val="000000"/>
                </a:solidFill>
                <a:effectLst/>
                <a:uFillTx/>
                <a:latin typeface="Arial"/>
                <a:ea typeface="Arial"/>
              </a:rPr>
              <a:t>Septième niveau de plan</a:t>
            </a:r>
            <a:endParaRPr lang="fr-FR" sz="2000" b="0" u="none" strike="noStrike">
              <a:solidFill>
                <a:srgbClr val="000000"/>
              </a:solidFill>
              <a:effectLst/>
              <a:uFillTx/>
              <a:latin typeface="Arial"/>
            </a:endParaRPr>
          </a:p>
        </p:txBody>
      </p:sp>
    </p:spTree>
    <p:extLst>
      <p:ext uri="{BB962C8B-B14F-4D97-AF65-F5344CB8AC3E}">
        <p14:creationId xmlns:p14="http://schemas.microsoft.com/office/powerpoint/2010/main" val="145084180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blank" preserve="1">
  <p:cSld name="MASTER_TITLE">
    <p:bg>
      <p:bgPr>
        <a:gradFill rotWithShape="0">
          <a:gsLst>
            <a:gs pos="0">
              <a:srgbClr val="001C48"/>
            </a:gs>
            <a:gs pos="100000">
              <a:srgbClr val="001030"/>
            </a:gs>
          </a:gsLst>
          <a:lin ang="3600000"/>
        </a:gradFill>
        <a:effectLst/>
      </p:bgPr>
    </p:bg>
    <p:spTree>
      <p:nvGrpSpPr>
        <p:cNvPr id="1" name=""/>
        <p:cNvGrpSpPr/>
        <p:nvPr/>
      </p:nvGrpSpPr>
      <p:grpSpPr>
        <a:xfrm>
          <a:off x="0" y="0"/>
          <a:ext cx="0" cy="0"/>
          <a:chOff x="0" y="0"/>
          <a:chExt cx="0" cy="0"/>
        </a:xfrm>
      </p:grpSpPr>
      <p:pic>
        <p:nvPicPr>
          <p:cNvPr id="4" name="Picture 3"/>
          <p:cNvPicPr/>
          <p:nvPr/>
        </p:nvPicPr>
        <p:blipFill>
          <a:blip r:embed="rId2"/>
          <a:stretch/>
        </p:blipFill>
        <p:spPr>
          <a:xfrm>
            <a:off x="7358040" y="0"/>
            <a:ext cx="4832280" cy="6855840"/>
          </a:xfrm>
          <a:prstGeom prst="rect">
            <a:avLst/>
          </a:prstGeom>
          <a:noFill/>
          <a:ln w="0">
            <a:noFill/>
          </a:ln>
        </p:spPr>
      </p:pic>
      <p:sp>
        <p:nvSpPr>
          <p:cNvPr id="5" name="Text 5"/>
          <p:cNvSpPr/>
          <p:nvPr/>
        </p:nvSpPr>
        <p:spPr>
          <a:xfrm>
            <a:off x="822600" y="2880360"/>
            <a:ext cx="10540080" cy="1368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endParaRPr lang="en-US" sz="4000" b="0" u="none" strike="noStrike">
              <a:solidFill>
                <a:schemeClr val="dk1"/>
              </a:solidFill>
              <a:effectLst/>
              <a:uFillTx/>
              <a:latin typeface="Calibri"/>
            </a:endParaRPr>
          </a:p>
        </p:txBody>
      </p:sp>
      <p:pic>
        <p:nvPicPr>
          <p:cNvPr id="6" name="Picture 5"/>
          <p:cNvPicPr/>
          <p:nvPr/>
        </p:nvPicPr>
        <p:blipFill>
          <a:blip r:embed="rId3"/>
          <a:stretch/>
        </p:blipFill>
        <p:spPr>
          <a:xfrm>
            <a:off x="4159800" y="273600"/>
            <a:ext cx="3758400" cy="1078200"/>
          </a:xfrm>
          <a:prstGeom prst="rect">
            <a:avLst/>
          </a:prstGeom>
          <a:noFill/>
          <a:ln w="0">
            <a:noFill/>
          </a:ln>
        </p:spPr>
      </p:pic>
      <p:pic>
        <p:nvPicPr>
          <p:cNvPr id="7" name="Picture 6"/>
          <p:cNvPicPr/>
          <p:nvPr/>
        </p:nvPicPr>
        <p:blipFill>
          <a:blip r:embed="rId4"/>
          <a:stretch/>
        </p:blipFill>
        <p:spPr>
          <a:xfrm>
            <a:off x="743400" y="5580000"/>
            <a:ext cx="2494800" cy="830160"/>
          </a:xfrm>
          <a:prstGeom prst="rect">
            <a:avLst/>
          </a:prstGeom>
          <a:noFill/>
          <a:ln w="0">
            <a:noFill/>
          </a:ln>
        </p:spPr>
      </p:pic>
      <p:pic>
        <p:nvPicPr>
          <p:cNvPr id="8" name="Picture 7"/>
          <p:cNvPicPr/>
          <p:nvPr/>
        </p:nvPicPr>
        <p:blipFill>
          <a:blip r:embed="rId5"/>
          <a:stretch/>
        </p:blipFill>
        <p:spPr>
          <a:xfrm>
            <a:off x="4522320" y="5704920"/>
            <a:ext cx="3018960" cy="580320"/>
          </a:xfrm>
          <a:prstGeom prst="rect">
            <a:avLst/>
          </a:prstGeom>
          <a:noFill/>
          <a:ln w="0">
            <a:noFill/>
          </a:ln>
        </p:spPr>
      </p:pic>
      <p:pic>
        <p:nvPicPr>
          <p:cNvPr id="9" name="Picture 8"/>
          <p:cNvPicPr/>
          <p:nvPr/>
        </p:nvPicPr>
        <p:blipFill>
          <a:blip r:embed="rId6"/>
          <a:stretch/>
        </p:blipFill>
        <p:spPr>
          <a:xfrm>
            <a:off x="8949960" y="5696280"/>
            <a:ext cx="2748240" cy="597600"/>
          </a:xfrm>
          <a:prstGeom prst="rect">
            <a:avLst/>
          </a:prstGeom>
          <a:noFill/>
          <a:ln w="0">
            <a:noFill/>
          </a:ln>
        </p:spPr>
      </p:pic>
      <p:sp>
        <p:nvSpPr>
          <p:cNvPr id="10" name="PlaceHolder 1"/>
          <p:cNvSpPr>
            <a:spLocks noGrp="1"/>
          </p:cNvSpPr>
          <p:nvPr>
            <p:ph type="body"/>
          </p:nvPr>
        </p:nvSpPr>
        <p:spPr>
          <a:xfrm>
            <a:off x="727560" y="1620000"/>
            <a:ext cx="10970640" cy="3975480"/>
          </a:xfrm>
          <a:prstGeom prst="rect">
            <a:avLst/>
          </a:prstGeom>
          <a:noFill/>
          <a:ln w="0">
            <a:noFill/>
          </a:ln>
        </p:spPr>
        <p:txBody>
          <a:bodyPr lIns="0" tIns="0" rIns="0" bIns="0" anchor="t">
            <a:normAutofit/>
          </a:bodyPr>
          <a:lstStyle>
            <a:lvl1pPr algn="l" defTabSz="914400">
              <a:lnSpc>
                <a:spcPct val="100000"/>
              </a:lnSpc>
              <a:spcBef>
                <a:spcPts val="1417"/>
              </a:spcBef>
              <a:buClr>
                <a:srgbClr val="FFFFFF"/>
              </a:buClr>
              <a:buSzPct val="45000"/>
              <a:buFont typeface="Wingdings" charset="2"/>
              <a:buChar char=""/>
              <a:defRPr lang="fr-FR" sz="3200" b="0" u="none" strike="noStrike">
                <a:solidFill>
                  <a:srgbClr val="FFFFFF"/>
                </a:solidFill>
                <a:effectLst/>
                <a:uFillTx/>
                <a:latin typeface="Calibri"/>
                <a:ea typeface="Arial"/>
              </a:defRPr>
            </a:lvl1pPr>
            <a:lvl2pPr lvl="1" algn="l" defTabSz="914400">
              <a:lnSpc>
                <a:spcPct val="100000"/>
              </a:lnSpc>
              <a:spcBef>
                <a:spcPts val="1134"/>
              </a:spcBef>
              <a:buClr>
                <a:srgbClr val="FFFFFF"/>
              </a:buClr>
              <a:buSzPct val="75000"/>
              <a:buFont typeface="Symbol"/>
              <a:buChar char=""/>
              <a:defRPr lang="fr-FR" sz="2400" b="0" u="none" strike="noStrike">
                <a:solidFill>
                  <a:srgbClr val="FFFFFF"/>
                </a:solidFill>
                <a:effectLst/>
                <a:uFillTx/>
                <a:latin typeface="Calibri"/>
                <a:ea typeface="Arial"/>
              </a:defRPr>
            </a:lvl2pPr>
            <a:lvl3pPr lvl="2" algn="l" defTabSz="914400">
              <a:lnSpc>
                <a:spcPct val="100000"/>
              </a:lnSpc>
              <a:spcBef>
                <a:spcPts val="850"/>
              </a:spcBef>
              <a:buClr>
                <a:srgbClr val="FFFFFF"/>
              </a:buClr>
              <a:buSzPct val="45000"/>
              <a:buFont typeface="Wingdings" charset="2"/>
              <a:buChar char=""/>
              <a:defRPr lang="fr-FR" sz="2000" b="0" u="none" strike="noStrike">
                <a:solidFill>
                  <a:srgbClr val="FFFFFF"/>
                </a:solidFill>
                <a:effectLst/>
                <a:uFillTx/>
                <a:latin typeface="Calibri"/>
                <a:ea typeface="Arial"/>
              </a:defRPr>
            </a:lvl3pPr>
            <a:lvl4pPr lvl="3" algn="l" defTabSz="914400">
              <a:lnSpc>
                <a:spcPct val="100000"/>
              </a:lnSpc>
              <a:spcBef>
                <a:spcPts val="567"/>
              </a:spcBef>
              <a:buClr>
                <a:srgbClr val="FFFFFF"/>
              </a:buClr>
              <a:buSzPct val="75000"/>
              <a:buFont typeface="Symbol"/>
              <a:buChar char=""/>
              <a:defRPr lang="fr-FR" sz="2000" b="0" u="none" strike="noStrike">
                <a:solidFill>
                  <a:srgbClr val="FFFFFF"/>
                </a:solidFill>
                <a:effectLst/>
                <a:uFillTx/>
                <a:latin typeface="Calibri"/>
                <a:ea typeface="Arial"/>
              </a:defRPr>
            </a:lvl4pPr>
            <a:lvl5pPr lvl="4" algn="l" defTabSz="914400">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ea typeface="Arial"/>
              </a:defRPr>
            </a:lvl5pPr>
            <a:lvl6pPr lvl="5" algn="l" defTabSz="914400">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ea typeface="Arial"/>
              </a:defRPr>
            </a:lvl6pPr>
            <a:lvl7pPr lvl="6" algn="l" defTabSz="914400">
              <a:lnSpc>
                <a:spcPct val="100000"/>
              </a:lnSpc>
              <a:spcBef>
                <a:spcPts val="283"/>
              </a:spcBef>
              <a:buClr>
                <a:srgbClr val="FFFFFF"/>
              </a:buClr>
              <a:buSzPct val="45000"/>
              <a:buFont typeface="Wingdings" charset="2"/>
              <a:buChar char=""/>
              <a:defRPr lang="fr-FR" sz="2000" b="0" u="none" strike="noStrike">
                <a:solidFill>
                  <a:srgbClr val="FFFFFF"/>
                </a:solidFill>
                <a:effectLst/>
                <a:uFillTx/>
                <a:latin typeface="Calibri"/>
                <a:ea typeface="Arial"/>
              </a:defRPr>
            </a:lvl7pPr>
          </a:lstStyle>
          <a:p>
            <a:pPr marL="432000" indent="-324000" algn="l" defTabSz="914400">
              <a:lnSpc>
                <a:spcPct val="100000"/>
              </a:lnSpc>
              <a:spcBef>
                <a:spcPts val="1417"/>
              </a:spcBef>
              <a:buClr>
                <a:srgbClr val="FFFFFF"/>
              </a:buClr>
              <a:buSzPct val="45000"/>
              <a:buFont typeface="Wingdings" charset="2"/>
              <a:buChar char=""/>
            </a:pPr>
            <a:r>
              <a:rPr lang="fr-FR" sz="3200" b="0" u="none" strike="noStrike">
                <a:solidFill>
                  <a:srgbClr val="FFFFFF"/>
                </a:solidFill>
                <a:effectLst/>
                <a:uFillTx/>
                <a:latin typeface="Calibri"/>
                <a:ea typeface="Arial"/>
              </a:rPr>
              <a:t>Cliquez pour éditer le format du plan de texte</a:t>
            </a:r>
            <a:endParaRPr lang="fr-FR" sz="3200" b="0" u="none" strike="noStrike">
              <a:solidFill>
                <a:srgbClr val="FFFFFF"/>
              </a:solidFill>
              <a:effectLst/>
              <a:uFillTx/>
              <a:latin typeface="Calibri"/>
            </a:endParaRPr>
          </a:p>
          <a:p>
            <a:pPr marL="864000" lvl="1" indent="-324000" algn="l" defTabSz="914400">
              <a:lnSpc>
                <a:spcPct val="100000"/>
              </a:lnSpc>
              <a:spcBef>
                <a:spcPts val="1134"/>
              </a:spcBef>
              <a:buClr>
                <a:srgbClr val="FFFFFF"/>
              </a:buClr>
              <a:buSzPct val="75000"/>
              <a:buFont typeface="Symbol"/>
              <a:buChar char=""/>
            </a:pPr>
            <a:r>
              <a:rPr lang="fr-FR" sz="2400" b="0" u="none" strike="noStrike">
                <a:solidFill>
                  <a:srgbClr val="FFFFFF"/>
                </a:solidFill>
                <a:effectLst/>
                <a:uFillTx/>
                <a:latin typeface="Calibri"/>
                <a:ea typeface="Arial"/>
              </a:rPr>
              <a:t>Second niveau de plan</a:t>
            </a:r>
            <a:endParaRPr lang="fr-FR" sz="2400" b="0" u="none" strike="noStrike">
              <a:solidFill>
                <a:srgbClr val="FFFFFF"/>
              </a:solidFill>
              <a:effectLst/>
              <a:uFillTx/>
              <a:latin typeface="Calibri"/>
            </a:endParaRPr>
          </a:p>
          <a:p>
            <a:pPr marL="1296000" lvl="2" indent="-288000" algn="l" defTabSz="914400">
              <a:lnSpc>
                <a:spcPct val="100000"/>
              </a:lnSpc>
              <a:spcBef>
                <a:spcPts val="850"/>
              </a:spcBef>
              <a:buClr>
                <a:srgbClr val="FFFFFF"/>
              </a:buClr>
              <a:buSzPct val="45000"/>
              <a:buFont typeface="Wingdings" charset="2"/>
              <a:buChar char=""/>
            </a:pPr>
            <a:r>
              <a:rPr lang="fr-FR" sz="2000" b="0" u="none" strike="noStrike">
                <a:solidFill>
                  <a:srgbClr val="FFFFFF"/>
                </a:solidFill>
                <a:effectLst/>
                <a:uFillTx/>
                <a:latin typeface="Calibri"/>
                <a:ea typeface="Arial"/>
              </a:rPr>
              <a:t>Troisième niveau de plan</a:t>
            </a:r>
            <a:endParaRPr lang="fr-FR" sz="2000" b="0" u="none" strike="noStrike">
              <a:solidFill>
                <a:srgbClr val="FFFFFF"/>
              </a:solidFill>
              <a:effectLst/>
              <a:uFillTx/>
              <a:latin typeface="Calibri"/>
            </a:endParaRPr>
          </a:p>
          <a:p>
            <a:pPr marL="1728000" lvl="3" indent="-216000" algn="l" defTabSz="914400">
              <a:lnSpc>
                <a:spcPct val="100000"/>
              </a:lnSpc>
              <a:spcBef>
                <a:spcPts val="567"/>
              </a:spcBef>
              <a:buClr>
                <a:srgbClr val="FFFFFF"/>
              </a:buClr>
              <a:buSzPct val="75000"/>
              <a:buFont typeface="Symbol"/>
              <a:buChar char=""/>
            </a:pPr>
            <a:r>
              <a:rPr lang="fr-FR" sz="2000" b="0" u="none" strike="noStrike">
                <a:solidFill>
                  <a:srgbClr val="FFFFFF"/>
                </a:solidFill>
                <a:effectLst/>
                <a:uFillTx/>
                <a:latin typeface="Calibri"/>
                <a:ea typeface="Arial"/>
              </a:rPr>
              <a:t>Quatrième niveau de plan</a:t>
            </a:r>
            <a:endParaRPr lang="fr-FR" sz="2000" b="0" u="none" strike="noStrike">
              <a:solidFill>
                <a:srgbClr val="FFFFFF"/>
              </a:solidFill>
              <a:effectLst/>
              <a:uFillTx/>
              <a:latin typeface="Calibri"/>
            </a:endParaRPr>
          </a:p>
          <a:p>
            <a:pPr marL="2160000" lvl="4" indent="-216000" algn="l" defTabSz="914400">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ea typeface="Arial"/>
              </a:rPr>
              <a:t>Cinquième niveau de plan</a:t>
            </a:r>
            <a:endParaRPr lang="fr-FR" sz="2000" b="0" u="none" strike="noStrike">
              <a:solidFill>
                <a:srgbClr val="FFFFFF"/>
              </a:solidFill>
              <a:effectLst/>
              <a:uFillTx/>
              <a:latin typeface="Calibri"/>
            </a:endParaRPr>
          </a:p>
          <a:p>
            <a:pPr marL="2592000" lvl="5" indent="-216000" algn="l" defTabSz="914400">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ea typeface="Arial"/>
              </a:rPr>
              <a:t>Sixième niveau de plan</a:t>
            </a:r>
            <a:endParaRPr lang="fr-FR" sz="2000" b="0" u="none" strike="noStrike">
              <a:solidFill>
                <a:srgbClr val="FFFFFF"/>
              </a:solidFill>
              <a:effectLst/>
              <a:uFillTx/>
              <a:latin typeface="Calibri"/>
            </a:endParaRPr>
          </a:p>
          <a:p>
            <a:pPr marL="3024000" lvl="6" indent="-216000" algn="l" defTabSz="914400">
              <a:lnSpc>
                <a:spcPct val="100000"/>
              </a:lnSpc>
              <a:spcBef>
                <a:spcPts val="283"/>
              </a:spcBef>
              <a:buClr>
                <a:srgbClr val="FFFFFF"/>
              </a:buClr>
              <a:buSzPct val="45000"/>
              <a:buFont typeface="Wingdings" charset="2"/>
              <a:buChar char=""/>
            </a:pPr>
            <a:r>
              <a:rPr lang="fr-FR" sz="2000" b="0" u="none" strike="noStrike">
                <a:solidFill>
                  <a:srgbClr val="FFFFFF"/>
                </a:solidFill>
                <a:effectLst/>
                <a:uFillTx/>
                <a:latin typeface="Calibri"/>
                <a:ea typeface="Arial"/>
              </a:rPr>
              <a:t>Septième niveau de plan</a:t>
            </a:r>
            <a:endParaRPr lang="fr-FR" sz="2000" b="0" u="none" strike="noStrike">
              <a:solidFill>
                <a:srgbClr val="FFFFFF"/>
              </a:solidFill>
              <a:effectLst/>
              <a:uFillTx/>
              <a:latin typeface="Calibri"/>
            </a:endParaRPr>
          </a:p>
        </p:txBody>
      </p:sp>
      <p:sp>
        <p:nvSpPr>
          <p:cNvPr id="11" name="PlaceHolder 4"/>
          <p:cNvSpPr/>
          <p:nvPr/>
        </p:nvSpPr>
        <p:spPr>
          <a:xfrm>
            <a:off x="11521440" y="6492240"/>
            <a:ext cx="537120" cy="297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fld id="{9EAC9CDC-1FFA-488C-95A3-A3424950E4E9}" type="slidenum">
              <a:rPr lang="en-US" sz="1000" b="0" u="none" strike="noStrike">
                <a:solidFill>
                  <a:srgbClr val="6E85A6"/>
                </a:solidFill>
                <a:effectLst/>
                <a:uFillTx/>
                <a:latin typeface="Calibri"/>
                <a:ea typeface="Calibri"/>
              </a:rPr>
              <a:t>‹N°›</a:t>
            </a:fld>
            <a:endParaRPr lang="fr-FR" sz="1000" b="0" u="none" strike="noStrike">
              <a:solidFill>
                <a:srgbClr val="FFFFFF"/>
              </a:solidFill>
              <a:effectLst/>
              <a:uFillTx/>
              <a:latin typeface="Arial"/>
            </a:endParaRPr>
          </a:p>
        </p:txBody>
      </p:sp>
      <p:sp>
        <p:nvSpPr>
          <p:cNvPr id="12" name="PlaceHolder 2"/>
          <p:cNvSpPr>
            <a:spLocks noGrp="1"/>
          </p:cNvSpPr>
          <p:nvPr>
            <p:ph type="title"/>
          </p:nvPr>
        </p:nvSpPr>
        <p:spPr>
          <a:xfrm>
            <a:off x="609480" y="273600"/>
            <a:ext cx="10970640" cy="1143000"/>
          </a:xfrm>
          <a:prstGeom prst="rect">
            <a:avLst/>
          </a:prstGeom>
          <a:noFill/>
          <a:ln w="0">
            <a:noFill/>
          </a:ln>
        </p:spPr>
        <p:txBody>
          <a:bodyPr lIns="0" tIns="0" rIns="0" bIns="0" anchor="ctr">
            <a:noAutofit/>
          </a:bodyPr>
          <a:lstStyle>
            <a:lvl1pPr indent="0" algn="l" defTabSz="914400">
              <a:lnSpc>
                <a:spcPct val="100000"/>
              </a:lnSpc>
              <a:buNone/>
              <a:tabLst>
                <a:tab pos="0" algn="l"/>
              </a:tabLst>
              <a:defRPr lang="fr-FR" sz="1800" b="0" u="none" strike="noStrike">
                <a:solidFill>
                  <a:srgbClr val="FFFFFF"/>
                </a:solidFill>
                <a:effectLst/>
                <a:uFillTx/>
                <a:latin typeface="Calibri"/>
                <a:ea typeface="Arial"/>
              </a:defRPr>
            </a:lvl1pPr>
          </a:lstStyle>
          <a:p>
            <a:pPr indent="0" algn="l" defTabSz="914400">
              <a:lnSpc>
                <a:spcPct val="100000"/>
              </a:lnSpc>
              <a:buNone/>
              <a:tabLst>
                <a:tab pos="0" algn="l"/>
              </a:tabLst>
            </a:pPr>
            <a:r>
              <a:rPr lang="fr-FR" sz="1800" b="0" u="none" strike="noStrike">
                <a:solidFill>
                  <a:srgbClr val="FFFFFF"/>
                </a:solidFill>
                <a:effectLst/>
                <a:uFillTx/>
                <a:latin typeface="Calibri"/>
                <a:ea typeface="Arial"/>
              </a:rPr>
              <a:t>Cliquez pour éditer le format du texte-titre</a:t>
            </a:r>
            <a:endParaRPr lang="fr-FR" sz="1800" b="0" u="none" strike="noStrike">
              <a:solidFill>
                <a:srgbClr val="FFFFFF"/>
              </a:solidFill>
              <a:effectLst/>
              <a:uFillTx/>
              <a:latin typeface="Calibri"/>
            </a:endParaRPr>
          </a:p>
        </p:txBody>
      </p:sp>
      <p:sp>
        <p:nvSpPr>
          <p:cNvPr id="13" name="Text 5"/>
          <p:cNvSpPr/>
          <p:nvPr/>
        </p:nvSpPr>
        <p:spPr>
          <a:xfrm>
            <a:off x="822960" y="3960000"/>
            <a:ext cx="8226720" cy="408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FFFFFF"/>
              </a:solidFill>
              <a:effectLst/>
              <a:uFillTx/>
              <a:latin typeface="Arial"/>
            </a:endParaRPr>
          </a:p>
        </p:txBody>
      </p:sp>
    </p:spTree>
    <p:extLst>
      <p:ext uri="{BB962C8B-B14F-4D97-AF65-F5344CB8AC3E}">
        <p14:creationId xmlns:p14="http://schemas.microsoft.com/office/powerpoint/2010/main" val="223146323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blank" preserve="1">
  <p:cSld name="MASTER_SECTION">
    <p:bg>
      <p:bgPr>
        <a:blipFill rotWithShape="0">
          <a:blip r:embed="rId2"/>
          <a:stretch/>
        </a:blipFill>
        <a:effectLst/>
      </p:bgPr>
    </p:bg>
    <p:spTree>
      <p:nvGrpSpPr>
        <p:cNvPr id="1" name=""/>
        <p:cNvGrpSpPr/>
        <p:nvPr/>
      </p:nvGrpSpPr>
      <p:grpSpPr>
        <a:xfrm>
          <a:off x="0" y="0"/>
          <a:ext cx="0" cy="0"/>
          <a:chOff x="0" y="0"/>
          <a:chExt cx="0" cy="0"/>
        </a:xfrm>
      </p:grpSpPr>
      <p:sp>
        <p:nvSpPr>
          <p:cNvPr id="14" name="Text 2"/>
          <p:cNvSpPr/>
          <p:nvPr/>
        </p:nvSpPr>
        <p:spPr>
          <a:xfrm>
            <a:off x="822600" y="2834640"/>
            <a:ext cx="10540080" cy="1185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endParaRPr lang="en-US" sz="3400" b="0" u="none" strike="noStrike">
              <a:solidFill>
                <a:schemeClr val="dk1"/>
              </a:solidFill>
              <a:effectLst/>
              <a:uFillTx/>
              <a:latin typeface="Calibri"/>
            </a:endParaRPr>
          </a:p>
        </p:txBody>
      </p:sp>
      <p:sp>
        <p:nvSpPr>
          <p:cNvPr id="15" name="PlaceHolder 1"/>
          <p:cNvSpPr>
            <a:spLocks noGrp="1"/>
          </p:cNvSpPr>
          <p:nvPr>
            <p:ph type="title"/>
          </p:nvPr>
        </p:nvSpPr>
        <p:spPr>
          <a:xfrm>
            <a:off x="720000" y="297000"/>
            <a:ext cx="10969920" cy="1142280"/>
          </a:xfrm>
          <a:prstGeom prst="rect">
            <a:avLst/>
          </a:prstGeom>
          <a:noFill/>
          <a:ln w="0">
            <a:noFill/>
          </a:ln>
        </p:spPr>
        <p:txBody>
          <a:bodyPr lIns="0" tIns="0" rIns="0" bIns="0" anchor="ctr">
            <a:noAutofit/>
          </a:bodyPr>
          <a:lstStyle>
            <a:lvl1pPr indent="0" algn="l" defTabSz="914400">
              <a:lnSpc>
                <a:spcPct val="100000"/>
              </a:lnSpc>
              <a:buNone/>
              <a:tabLst>
                <a:tab pos="0" algn="l"/>
              </a:tabLst>
              <a:defRPr lang="fr-FR" sz="1800" b="0" u="none" strike="noStrike">
                <a:solidFill>
                  <a:schemeClr val="dk1"/>
                </a:solidFill>
                <a:effectLst/>
                <a:uFillTx/>
                <a:latin typeface="Calibri"/>
                <a:ea typeface="Arial"/>
              </a:defRPr>
            </a:lvl1pPr>
          </a:lstStyle>
          <a:p>
            <a:pPr indent="0" algn="l" defTabSz="914400">
              <a:lnSpc>
                <a:spcPct val="100000"/>
              </a:lnSpc>
              <a:buNone/>
              <a:tabLst>
                <a:tab pos="0" algn="l"/>
              </a:tabLst>
            </a:pPr>
            <a:r>
              <a:rPr lang="fr-FR" sz="1800" b="0" u="none" strike="noStrike">
                <a:solidFill>
                  <a:schemeClr val="dk1"/>
                </a:solidFill>
                <a:effectLst/>
                <a:uFillTx/>
                <a:latin typeface="Calibri"/>
                <a:ea typeface="Arial"/>
              </a:rPr>
              <a:t>Cliquez pour éditer le format du texte-titre</a:t>
            </a:r>
            <a:endParaRPr lang="fr-FR" sz="1800" b="0" u="none" strike="noStrike">
              <a:solidFill>
                <a:schemeClr val="dk1"/>
              </a:solidFill>
              <a:effectLst/>
              <a:uFillTx/>
              <a:latin typeface="Calibri"/>
            </a:endParaRPr>
          </a:p>
        </p:txBody>
      </p:sp>
      <p:sp>
        <p:nvSpPr>
          <p:cNvPr id="16" name="PlaceHolder 2"/>
          <p:cNvSpPr>
            <a:spLocks noGrp="1"/>
          </p:cNvSpPr>
          <p:nvPr>
            <p:ph type="body"/>
          </p:nvPr>
        </p:nvSpPr>
        <p:spPr>
          <a:xfrm>
            <a:off x="609120" y="1604520"/>
            <a:ext cx="10969920" cy="3974760"/>
          </a:xfrm>
          <a:prstGeom prst="rect">
            <a:avLst/>
          </a:prstGeom>
          <a:noFill/>
          <a:ln w="0">
            <a:noFill/>
          </a:ln>
        </p:spPr>
        <p:txBody>
          <a:bodyPr lIns="0" tIns="0" rIns="0" bIns="0" anchor="t">
            <a:normAutofit/>
          </a:bodyPr>
          <a:lstStyle>
            <a:lvl1pPr algn="l" defTabSz="914400">
              <a:lnSpc>
                <a:spcPct val="100000"/>
              </a:lnSpc>
              <a:spcBef>
                <a:spcPts val="1417"/>
              </a:spcBef>
              <a:buClr>
                <a:srgbClr val="FFFFFF"/>
              </a:buClr>
              <a:buSzPct val="45000"/>
              <a:buFont typeface="Wingdings" charset="2"/>
              <a:buChar char=""/>
              <a:defRPr lang="fr-FR" sz="3200" b="0" u="none" strike="noStrike">
                <a:solidFill>
                  <a:schemeClr val="dk1"/>
                </a:solidFill>
                <a:effectLst/>
                <a:uFillTx/>
                <a:latin typeface="Calibri"/>
                <a:ea typeface="Arial"/>
              </a:defRPr>
            </a:lvl1pPr>
            <a:lvl2pPr lvl="1" algn="l" defTabSz="914400">
              <a:lnSpc>
                <a:spcPct val="100000"/>
              </a:lnSpc>
              <a:spcBef>
                <a:spcPts val="1134"/>
              </a:spcBef>
              <a:buClr>
                <a:srgbClr val="FFFFFF"/>
              </a:buClr>
              <a:buSzPct val="75000"/>
              <a:buFont typeface="Symbol"/>
              <a:buChar char=""/>
              <a:defRPr lang="fr-FR" sz="2400" b="0" u="none" strike="noStrike">
                <a:solidFill>
                  <a:schemeClr val="dk1"/>
                </a:solidFill>
                <a:effectLst/>
                <a:uFillTx/>
                <a:latin typeface="Calibri"/>
                <a:ea typeface="Arial"/>
              </a:defRPr>
            </a:lvl2pPr>
            <a:lvl3pPr lvl="2" algn="l" defTabSz="914400">
              <a:lnSpc>
                <a:spcPct val="100000"/>
              </a:lnSpc>
              <a:spcBef>
                <a:spcPts val="850"/>
              </a:spcBef>
              <a:buClr>
                <a:srgbClr val="FFFFFF"/>
              </a:buClr>
              <a:buSzPct val="45000"/>
              <a:buFont typeface="Wingdings" charset="2"/>
              <a:buChar char=""/>
              <a:defRPr lang="fr-FR" sz="2000" b="0" u="none" strike="noStrike">
                <a:solidFill>
                  <a:schemeClr val="dk1"/>
                </a:solidFill>
                <a:effectLst/>
                <a:uFillTx/>
                <a:latin typeface="Calibri"/>
                <a:ea typeface="Arial"/>
              </a:defRPr>
            </a:lvl3pPr>
            <a:lvl4pPr lvl="3" algn="l" defTabSz="914400">
              <a:lnSpc>
                <a:spcPct val="100000"/>
              </a:lnSpc>
              <a:spcBef>
                <a:spcPts val="567"/>
              </a:spcBef>
              <a:buClr>
                <a:srgbClr val="FFFFFF"/>
              </a:buClr>
              <a:buSzPct val="75000"/>
              <a:buFont typeface="Symbol"/>
              <a:buChar char=""/>
              <a:defRPr lang="fr-FR" sz="2000" b="0" u="none" strike="noStrike">
                <a:solidFill>
                  <a:schemeClr val="dk1"/>
                </a:solidFill>
                <a:effectLst/>
                <a:uFillTx/>
                <a:latin typeface="Calibri"/>
                <a:ea typeface="Arial"/>
              </a:defRPr>
            </a:lvl4pPr>
            <a:lvl5pPr lvl="4" algn="l" defTabSz="914400">
              <a:lnSpc>
                <a:spcPct val="100000"/>
              </a:lnSpc>
              <a:spcBef>
                <a:spcPts val="283"/>
              </a:spcBef>
              <a:buClr>
                <a:srgbClr val="FFFFFF"/>
              </a:buClr>
              <a:buSzPct val="45000"/>
              <a:buFont typeface="Wingdings" charset="2"/>
              <a:buChar char=""/>
              <a:defRPr lang="fr-FR" sz="2000" b="0" u="none" strike="noStrike">
                <a:solidFill>
                  <a:schemeClr val="dk1"/>
                </a:solidFill>
                <a:effectLst/>
                <a:uFillTx/>
                <a:latin typeface="Calibri"/>
                <a:ea typeface="Arial"/>
              </a:defRPr>
            </a:lvl5pPr>
            <a:lvl6pPr lvl="5" algn="l" defTabSz="914400">
              <a:lnSpc>
                <a:spcPct val="100000"/>
              </a:lnSpc>
              <a:spcBef>
                <a:spcPts val="283"/>
              </a:spcBef>
              <a:buClr>
                <a:srgbClr val="FFFFFF"/>
              </a:buClr>
              <a:buSzPct val="45000"/>
              <a:buFont typeface="Wingdings" charset="2"/>
              <a:buChar char=""/>
              <a:defRPr lang="fr-FR" sz="2000" b="0" u="none" strike="noStrike">
                <a:solidFill>
                  <a:schemeClr val="dk1"/>
                </a:solidFill>
                <a:effectLst/>
                <a:uFillTx/>
                <a:latin typeface="Calibri"/>
                <a:ea typeface="Arial"/>
              </a:defRPr>
            </a:lvl6pPr>
            <a:lvl7pPr lvl="6" algn="l" defTabSz="914400">
              <a:lnSpc>
                <a:spcPct val="100000"/>
              </a:lnSpc>
              <a:spcBef>
                <a:spcPts val="283"/>
              </a:spcBef>
              <a:buClr>
                <a:srgbClr val="FFFFFF"/>
              </a:buClr>
              <a:buSzPct val="45000"/>
              <a:buFont typeface="Wingdings" charset="2"/>
              <a:buChar char=""/>
              <a:defRPr lang="fr-FR" sz="2000" b="0" u="none" strike="noStrike">
                <a:solidFill>
                  <a:schemeClr val="dk1"/>
                </a:solidFill>
                <a:effectLst/>
                <a:uFillTx/>
                <a:latin typeface="Calibri"/>
                <a:ea typeface="Arial"/>
              </a:defRPr>
            </a:lvl7pPr>
          </a:lstStyle>
          <a:p>
            <a:pPr marL="432000" indent="-324000" algn="l" defTabSz="914400">
              <a:lnSpc>
                <a:spcPct val="100000"/>
              </a:lnSpc>
              <a:spcBef>
                <a:spcPts val="1417"/>
              </a:spcBef>
              <a:buClr>
                <a:srgbClr val="FFFFFF"/>
              </a:buClr>
              <a:buSzPct val="45000"/>
              <a:buFont typeface="Wingdings" charset="2"/>
              <a:buChar char=""/>
            </a:pPr>
            <a:r>
              <a:rPr lang="fr-FR" sz="3200" b="0" u="none" strike="noStrike">
                <a:solidFill>
                  <a:schemeClr val="dk1"/>
                </a:solidFill>
                <a:effectLst/>
                <a:uFillTx/>
                <a:latin typeface="Calibri"/>
                <a:ea typeface="Arial"/>
              </a:rPr>
              <a:t>Cliquez pour éditer le format du plan de texte</a:t>
            </a:r>
            <a:endParaRPr lang="fr-FR" sz="3200" b="0" u="none" strike="noStrike">
              <a:solidFill>
                <a:schemeClr val="dk1"/>
              </a:solidFill>
              <a:effectLst/>
              <a:uFillTx/>
              <a:latin typeface="Calibri"/>
            </a:endParaRPr>
          </a:p>
          <a:p>
            <a:pPr marL="864000" lvl="1" indent="-324000" algn="l" defTabSz="914400">
              <a:lnSpc>
                <a:spcPct val="100000"/>
              </a:lnSpc>
              <a:spcBef>
                <a:spcPts val="1134"/>
              </a:spcBef>
              <a:buClr>
                <a:srgbClr val="FFFFFF"/>
              </a:buClr>
              <a:buSzPct val="75000"/>
              <a:buFont typeface="Symbol"/>
              <a:buChar char=""/>
            </a:pPr>
            <a:r>
              <a:rPr lang="fr-FR" sz="2400" b="0" u="none" strike="noStrike">
                <a:solidFill>
                  <a:schemeClr val="dk1"/>
                </a:solidFill>
                <a:effectLst/>
                <a:uFillTx/>
                <a:latin typeface="Calibri"/>
                <a:ea typeface="Arial"/>
              </a:rPr>
              <a:t>Second niveau de plan</a:t>
            </a:r>
            <a:endParaRPr lang="fr-FR" sz="2400" b="0" u="none" strike="noStrike">
              <a:solidFill>
                <a:schemeClr val="dk1"/>
              </a:solidFill>
              <a:effectLst/>
              <a:uFillTx/>
              <a:latin typeface="Calibri"/>
            </a:endParaRPr>
          </a:p>
          <a:p>
            <a:pPr marL="1296000" lvl="2" indent="-288000" algn="l" defTabSz="914400">
              <a:lnSpc>
                <a:spcPct val="100000"/>
              </a:lnSpc>
              <a:spcBef>
                <a:spcPts val="850"/>
              </a:spcBef>
              <a:buClr>
                <a:srgbClr val="FFFFFF"/>
              </a:buClr>
              <a:buSzPct val="45000"/>
              <a:buFont typeface="Wingdings" charset="2"/>
              <a:buChar char=""/>
            </a:pPr>
            <a:r>
              <a:rPr lang="fr-FR" sz="2000" b="0" u="none" strike="noStrike">
                <a:solidFill>
                  <a:schemeClr val="dk1"/>
                </a:solidFill>
                <a:effectLst/>
                <a:uFillTx/>
                <a:latin typeface="Calibri"/>
                <a:ea typeface="Arial"/>
              </a:rPr>
              <a:t>Troisième niveau de plan</a:t>
            </a:r>
            <a:endParaRPr lang="fr-FR" sz="2000" b="0" u="none" strike="noStrike">
              <a:solidFill>
                <a:schemeClr val="dk1"/>
              </a:solidFill>
              <a:effectLst/>
              <a:uFillTx/>
              <a:latin typeface="Calibri"/>
            </a:endParaRPr>
          </a:p>
          <a:p>
            <a:pPr marL="1728000" lvl="3" indent="-216000" algn="l" defTabSz="914400">
              <a:lnSpc>
                <a:spcPct val="100000"/>
              </a:lnSpc>
              <a:spcBef>
                <a:spcPts val="567"/>
              </a:spcBef>
              <a:buClr>
                <a:srgbClr val="FFFFFF"/>
              </a:buClr>
              <a:buSzPct val="75000"/>
              <a:buFont typeface="Symbol"/>
              <a:buChar char=""/>
            </a:pPr>
            <a:r>
              <a:rPr lang="fr-FR" sz="2000" b="0" u="none" strike="noStrike">
                <a:solidFill>
                  <a:schemeClr val="dk1"/>
                </a:solidFill>
                <a:effectLst/>
                <a:uFillTx/>
                <a:latin typeface="Calibri"/>
                <a:ea typeface="Arial"/>
              </a:rPr>
              <a:t>Quatrième niveau de plan</a:t>
            </a:r>
            <a:endParaRPr lang="fr-FR" sz="2000" b="0" u="none" strike="noStrike">
              <a:solidFill>
                <a:schemeClr val="dk1"/>
              </a:solidFill>
              <a:effectLst/>
              <a:uFillTx/>
              <a:latin typeface="Calibri"/>
            </a:endParaRPr>
          </a:p>
          <a:p>
            <a:pPr marL="2160000" lvl="4" indent="-216000" algn="l" defTabSz="914400">
              <a:lnSpc>
                <a:spcPct val="100000"/>
              </a:lnSpc>
              <a:spcBef>
                <a:spcPts val="283"/>
              </a:spcBef>
              <a:buClr>
                <a:srgbClr val="FFFFFF"/>
              </a:buClr>
              <a:buSzPct val="45000"/>
              <a:buFont typeface="Wingdings" charset="2"/>
              <a:buChar char=""/>
            </a:pPr>
            <a:r>
              <a:rPr lang="fr-FR" sz="2000" b="0" u="none" strike="noStrike">
                <a:solidFill>
                  <a:schemeClr val="dk1"/>
                </a:solidFill>
                <a:effectLst/>
                <a:uFillTx/>
                <a:latin typeface="Calibri"/>
                <a:ea typeface="Arial"/>
              </a:rPr>
              <a:t>Cinquième niveau de plan</a:t>
            </a:r>
            <a:endParaRPr lang="fr-FR" sz="2000" b="0" u="none" strike="noStrike">
              <a:solidFill>
                <a:schemeClr val="dk1"/>
              </a:solidFill>
              <a:effectLst/>
              <a:uFillTx/>
              <a:latin typeface="Calibri"/>
            </a:endParaRPr>
          </a:p>
          <a:p>
            <a:pPr marL="2592000" lvl="5" indent="-216000" algn="l" defTabSz="914400">
              <a:lnSpc>
                <a:spcPct val="100000"/>
              </a:lnSpc>
              <a:spcBef>
                <a:spcPts val="283"/>
              </a:spcBef>
              <a:buClr>
                <a:srgbClr val="FFFFFF"/>
              </a:buClr>
              <a:buSzPct val="45000"/>
              <a:buFont typeface="Wingdings" charset="2"/>
              <a:buChar char=""/>
            </a:pPr>
            <a:r>
              <a:rPr lang="fr-FR" sz="2000" b="0" u="none" strike="noStrike">
                <a:solidFill>
                  <a:schemeClr val="dk1"/>
                </a:solidFill>
                <a:effectLst/>
                <a:uFillTx/>
                <a:latin typeface="Calibri"/>
                <a:ea typeface="Arial"/>
              </a:rPr>
              <a:t>Sixième niveau de plan</a:t>
            </a:r>
            <a:endParaRPr lang="fr-FR" sz="2000" b="0" u="none" strike="noStrike">
              <a:solidFill>
                <a:schemeClr val="dk1"/>
              </a:solidFill>
              <a:effectLst/>
              <a:uFillTx/>
              <a:latin typeface="Calibri"/>
            </a:endParaRPr>
          </a:p>
          <a:p>
            <a:pPr marL="3024000" lvl="6" indent="-216000" algn="l" defTabSz="914400">
              <a:lnSpc>
                <a:spcPct val="100000"/>
              </a:lnSpc>
              <a:spcBef>
                <a:spcPts val="283"/>
              </a:spcBef>
              <a:buClr>
                <a:srgbClr val="FFFFFF"/>
              </a:buClr>
              <a:buSzPct val="45000"/>
              <a:buFont typeface="Wingdings" charset="2"/>
              <a:buChar char=""/>
            </a:pPr>
            <a:r>
              <a:rPr lang="fr-FR" sz="2000" b="0" u="none" strike="noStrike">
                <a:solidFill>
                  <a:schemeClr val="dk1"/>
                </a:solidFill>
                <a:effectLst/>
                <a:uFillTx/>
                <a:latin typeface="Calibri"/>
                <a:ea typeface="Arial"/>
              </a:rPr>
              <a:t>Septième niveau de plan</a:t>
            </a:r>
            <a:endParaRPr lang="fr-FR" sz="2000" b="0" u="none" strike="noStrike">
              <a:solidFill>
                <a:schemeClr val="dk1"/>
              </a:solidFill>
              <a:effectLst/>
              <a:uFillTx/>
              <a:latin typeface="Calibri"/>
            </a:endParaRPr>
          </a:p>
        </p:txBody>
      </p:sp>
      <p:sp>
        <p:nvSpPr>
          <p:cNvPr id="17" name="PlaceHolder 4"/>
          <p:cNvSpPr/>
          <p:nvPr/>
        </p:nvSpPr>
        <p:spPr>
          <a:xfrm>
            <a:off x="11521440" y="6492240"/>
            <a:ext cx="536760" cy="297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fld id="{7485FB74-D857-4072-B7F5-B87DC853AF78}" type="slidenum">
              <a:rPr lang="en-US" sz="1000" b="0" u="none" strike="noStrike">
                <a:solidFill>
                  <a:srgbClr val="6E85A6"/>
                </a:solidFill>
                <a:effectLst/>
                <a:uFillTx/>
                <a:latin typeface="Calibri"/>
                <a:ea typeface="Calibri"/>
              </a:rPr>
              <a:t>‹N°›</a:t>
            </a:fld>
            <a:endParaRPr lang="fr-FR" sz="1000" b="0" u="none" strike="noStrike">
              <a:solidFill>
                <a:srgbClr val="FFFFFF"/>
              </a:solidFill>
              <a:effectLst/>
              <a:uFillTx/>
              <a:latin typeface="Arial"/>
            </a:endParaRPr>
          </a:p>
        </p:txBody>
      </p:sp>
      <p:pic>
        <p:nvPicPr>
          <p:cNvPr id="18" name="Picture 17"/>
          <p:cNvPicPr/>
          <p:nvPr/>
        </p:nvPicPr>
        <p:blipFill>
          <a:blip r:embed="rId3"/>
          <a:stretch/>
        </p:blipFill>
        <p:spPr>
          <a:xfrm>
            <a:off x="7358040" y="360"/>
            <a:ext cx="4832280" cy="6855840"/>
          </a:xfrm>
          <a:prstGeom prst="rect">
            <a:avLst/>
          </a:prstGeom>
          <a:noFill/>
          <a:ln w="0">
            <a:noFill/>
          </a:ln>
        </p:spPr>
      </p:pic>
      <p:pic>
        <p:nvPicPr>
          <p:cNvPr id="19" name="Graphic 18"/>
          <p:cNvPicPr/>
          <p:nvPr/>
        </p:nvPicPr>
        <p:blipFill>
          <a:blip>
            <a:extLst>
              <a:ext uri="{96DAC541-7B7A-43D3-8B79-37D633B846F1}">
                <asvg:svgBlip xmlns:asvg="http://schemas.microsoft.com/office/drawing/2016/SVG/main" r:embed="rId4"/>
              </a:ext>
            </a:extLst>
          </a:blip>
          <a:stretch/>
        </p:blipFill>
        <p:spPr>
          <a:xfrm>
            <a:off x="4214520" y="273600"/>
            <a:ext cx="3757320" cy="1077120"/>
          </a:xfrm>
          <a:prstGeom prst="rect">
            <a:avLst/>
          </a:prstGeom>
          <a:noFill/>
          <a:ln w="0">
            <a:noFill/>
          </a:ln>
        </p:spPr>
      </p:pic>
      <p:sp>
        <p:nvSpPr>
          <p:cNvPr id="20" name="Text 5"/>
          <p:cNvSpPr/>
          <p:nvPr/>
        </p:nvSpPr>
        <p:spPr>
          <a:xfrm>
            <a:off x="1980360" y="1211040"/>
            <a:ext cx="8225640" cy="407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gn="ctr" defTabSz="914400">
              <a:lnSpc>
                <a:spcPct val="100000"/>
              </a:lnSpc>
              <a:tabLst>
                <a:tab pos="0" algn="l"/>
              </a:tabLst>
            </a:pPr>
            <a:r>
              <a:rPr lang="en-US" sz="1800" b="0" u="none" strike="noStrike">
                <a:solidFill>
                  <a:srgbClr val="FFFFFF"/>
                </a:solidFill>
                <a:effectLst/>
                <a:uFillTx/>
                <a:latin typeface="Cambria"/>
                <a:ea typeface="Calibri"/>
              </a:rPr>
              <a:t>Maison du quantique Grand Est</a:t>
            </a:r>
            <a:endParaRPr lang="fr-FR" sz="1800" b="0" u="none" strike="noStrike">
              <a:solidFill>
                <a:srgbClr val="FFFFFF"/>
              </a:solidFill>
              <a:effectLst/>
              <a:uFillTx/>
              <a:latin typeface="Arial"/>
            </a:endParaRPr>
          </a:p>
        </p:txBody>
      </p:sp>
    </p:spTree>
    <p:extLst>
      <p:ext uri="{BB962C8B-B14F-4D97-AF65-F5344CB8AC3E}">
        <p14:creationId xmlns:p14="http://schemas.microsoft.com/office/powerpoint/2010/main" val="3386369961"/>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MASTER_CONTENT">
    <p:bg>
      <p:bgPr>
        <a:solidFill>
          <a:srgbClr val="FFFFFF"/>
        </a:solidFill>
        <a:effectLst/>
      </p:bgPr>
    </p:bg>
    <p:spTree>
      <p:nvGrpSpPr>
        <p:cNvPr id="1" name=""/>
        <p:cNvGrpSpPr/>
        <p:nvPr/>
      </p:nvGrpSpPr>
      <p:grpSpPr>
        <a:xfrm>
          <a:off x="0" y="0"/>
          <a:ext cx="0" cy="0"/>
          <a:chOff x="0" y="0"/>
          <a:chExt cx="0" cy="0"/>
        </a:xfrm>
      </p:grpSpPr>
      <p:sp>
        <p:nvSpPr>
          <p:cNvPr id="21" name="Text 2"/>
          <p:cNvSpPr/>
          <p:nvPr/>
        </p:nvSpPr>
        <p:spPr>
          <a:xfrm>
            <a:off x="548280" y="411480"/>
            <a:ext cx="8683920" cy="682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800" b="0" u="none" strike="noStrike">
              <a:solidFill>
                <a:schemeClr val="dk1"/>
              </a:solidFill>
              <a:effectLst/>
              <a:uFillTx/>
              <a:latin typeface="Calibri"/>
            </a:endParaRPr>
          </a:p>
        </p:txBody>
      </p:sp>
      <p:sp>
        <p:nvSpPr>
          <p:cNvPr id="22" name="PlaceHolder 1"/>
          <p:cNvSpPr>
            <a:spLocks noGrp="1"/>
          </p:cNvSpPr>
          <p:nvPr>
            <p:ph type="title"/>
          </p:nvPr>
        </p:nvSpPr>
        <p:spPr>
          <a:xfrm>
            <a:off x="609120" y="273600"/>
            <a:ext cx="10969920" cy="1142280"/>
          </a:xfrm>
          <a:prstGeom prst="rect">
            <a:avLst/>
          </a:prstGeom>
          <a:noFill/>
          <a:ln w="0">
            <a:noFill/>
          </a:ln>
        </p:spPr>
        <p:txBody>
          <a:bodyPr lIns="0" tIns="0" rIns="0" bIns="0" anchor="ctr">
            <a:noAutofit/>
          </a:bodyPr>
          <a:lstStyle>
            <a:lvl1pPr indent="0" algn="l" defTabSz="914400">
              <a:lnSpc>
                <a:spcPct val="100000"/>
              </a:lnSpc>
              <a:buNone/>
              <a:tabLst>
                <a:tab pos="0" algn="l"/>
              </a:tabLst>
              <a:defRPr lang="fr-FR" sz="1800" b="0" u="none" strike="noStrike">
                <a:solidFill>
                  <a:schemeClr val="dk1"/>
                </a:solidFill>
                <a:effectLst/>
                <a:uFillTx/>
                <a:latin typeface="Calibri"/>
                <a:ea typeface="Arial"/>
              </a:defRPr>
            </a:lvl1pPr>
          </a:lstStyle>
          <a:p>
            <a:pPr indent="0" algn="l" defTabSz="914400">
              <a:lnSpc>
                <a:spcPct val="100000"/>
              </a:lnSpc>
              <a:buNone/>
              <a:tabLst>
                <a:tab pos="0" algn="l"/>
              </a:tabLst>
            </a:pPr>
            <a:r>
              <a:rPr lang="fr-FR" sz="1800" b="0" u="none" strike="noStrike">
                <a:solidFill>
                  <a:schemeClr val="dk1"/>
                </a:solidFill>
                <a:effectLst/>
                <a:uFillTx/>
                <a:latin typeface="Calibri"/>
                <a:ea typeface="Arial"/>
              </a:rPr>
              <a:t>Cliquez pour éditer le format du texte-titre</a:t>
            </a:r>
            <a:endParaRPr lang="fr-FR" sz="1800" b="0" u="none" strike="noStrike">
              <a:solidFill>
                <a:schemeClr val="dk1"/>
              </a:solidFill>
              <a:effectLst/>
              <a:uFillTx/>
              <a:latin typeface="Calibri"/>
            </a:endParaRPr>
          </a:p>
        </p:txBody>
      </p:sp>
      <p:sp>
        <p:nvSpPr>
          <p:cNvPr id="23" name="PlaceHolder 2"/>
          <p:cNvSpPr>
            <a:spLocks noGrp="1"/>
          </p:cNvSpPr>
          <p:nvPr>
            <p:ph type="body"/>
          </p:nvPr>
        </p:nvSpPr>
        <p:spPr>
          <a:xfrm>
            <a:off x="609120" y="1604520"/>
            <a:ext cx="10969920" cy="3974760"/>
          </a:xfrm>
          <a:prstGeom prst="rect">
            <a:avLst/>
          </a:prstGeom>
          <a:noFill/>
          <a:ln w="0">
            <a:noFill/>
          </a:ln>
        </p:spPr>
        <p:txBody>
          <a:bodyPr lIns="0" tIns="0" rIns="0" bIns="0" anchor="t">
            <a:normAutofit/>
          </a:bodyPr>
          <a:lstStyle>
            <a:lvl1pPr algn="l" defTabSz="914400">
              <a:lnSpc>
                <a:spcPct val="100000"/>
              </a:lnSpc>
              <a:spcBef>
                <a:spcPts val="1417"/>
              </a:spcBef>
              <a:buClr>
                <a:srgbClr val="000000"/>
              </a:buClr>
              <a:buSzPct val="45000"/>
              <a:buFont typeface="Wingdings" charset="2"/>
              <a:buChar char=""/>
              <a:defRPr lang="fr-FR" sz="3200" b="0" u="none" strike="noStrike">
                <a:solidFill>
                  <a:schemeClr val="dk1"/>
                </a:solidFill>
                <a:effectLst/>
                <a:uFillTx/>
                <a:latin typeface="Calibri"/>
                <a:ea typeface="Arial"/>
              </a:defRPr>
            </a:lvl1pPr>
            <a:lvl2pPr lvl="1" algn="l" defTabSz="914400">
              <a:lnSpc>
                <a:spcPct val="100000"/>
              </a:lnSpc>
              <a:spcBef>
                <a:spcPts val="1134"/>
              </a:spcBef>
              <a:buClr>
                <a:srgbClr val="000000"/>
              </a:buClr>
              <a:buSzPct val="75000"/>
              <a:buFont typeface="Symbol"/>
              <a:buChar char=""/>
              <a:defRPr lang="fr-FR" sz="2400" b="0" u="none" strike="noStrike">
                <a:solidFill>
                  <a:schemeClr val="dk1"/>
                </a:solidFill>
                <a:effectLst/>
                <a:uFillTx/>
                <a:latin typeface="Calibri"/>
                <a:ea typeface="Arial"/>
              </a:defRPr>
            </a:lvl2pPr>
            <a:lvl3pPr lvl="2" algn="l" defTabSz="914400">
              <a:lnSpc>
                <a:spcPct val="100000"/>
              </a:lnSpc>
              <a:spcBef>
                <a:spcPts val="850"/>
              </a:spcBef>
              <a:buClr>
                <a:srgbClr val="000000"/>
              </a:buClr>
              <a:buSzPct val="45000"/>
              <a:buFont typeface="Wingdings" charset="2"/>
              <a:buChar char=""/>
              <a:defRPr lang="fr-FR" sz="2000" b="0" u="none" strike="noStrike">
                <a:solidFill>
                  <a:schemeClr val="dk1"/>
                </a:solidFill>
                <a:effectLst/>
                <a:uFillTx/>
                <a:latin typeface="Calibri"/>
                <a:ea typeface="Arial"/>
              </a:defRPr>
            </a:lvl3pPr>
            <a:lvl4pPr lvl="3" algn="l" defTabSz="914400">
              <a:lnSpc>
                <a:spcPct val="100000"/>
              </a:lnSpc>
              <a:spcBef>
                <a:spcPts val="567"/>
              </a:spcBef>
              <a:buClr>
                <a:srgbClr val="000000"/>
              </a:buClr>
              <a:buSzPct val="75000"/>
              <a:buFont typeface="Symbol"/>
              <a:buChar char=""/>
              <a:defRPr lang="fr-FR" sz="2000" b="0" u="none" strike="noStrike">
                <a:solidFill>
                  <a:schemeClr val="dk1"/>
                </a:solidFill>
                <a:effectLst/>
                <a:uFillTx/>
                <a:latin typeface="Calibri"/>
                <a:ea typeface="Arial"/>
              </a:defRPr>
            </a:lvl4pPr>
            <a:lvl5pPr lvl="4" algn="l" defTabSz="914400">
              <a:lnSpc>
                <a:spcPct val="100000"/>
              </a:lnSpc>
              <a:spcBef>
                <a:spcPts val="283"/>
              </a:spcBef>
              <a:buClr>
                <a:srgbClr val="000000"/>
              </a:buClr>
              <a:buSzPct val="45000"/>
              <a:buFont typeface="Wingdings" charset="2"/>
              <a:buChar char=""/>
              <a:defRPr lang="fr-FR" sz="2000" b="0" u="none" strike="noStrike">
                <a:solidFill>
                  <a:schemeClr val="dk1"/>
                </a:solidFill>
                <a:effectLst/>
                <a:uFillTx/>
                <a:latin typeface="Calibri"/>
                <a:ea typeface="Arial"/>
              </a:defRPr>
            </a:lvl5pPr>
            <a:lvl6pPr lvl="5" algn="l" defTabSz="914400">
              <a:lnSpc>
                <a:spcPct val="100000"/>
              </a:lnSpc>
              <a:spcBef>
                <a:spcPts val="283"/>
              </a:spcBef>
              <a:buClr>
                <a:srgbClr val="000000"/>
              </a:buClr>
              <a:buSzPct val="45000"/>
              <a:buFont typeface="Wingdings" charset="2"/>
              <a:buChar char=""/>
              <a:defRPr lang="fr-FR" sz="2000" b="0" u="none" strike="noStrike">
                <a:solidFill>
                  <a:schemeClr val="dk1"/>
                </a:solidFill>
                <a:effectLst/>
                <a:uFillTx/>
                <a:latin typeface="Calibri"/>
                <a:ea typeface="Arial"/>
              </a:defRPr>
            </a:lvl6pPr>
            <a:lvl7pPr lvl="6" algn="l" defTabSz="914400">
              <a:lnSpc>
                <a:spcPct val="100000"/>
              </a:lnSpc>
              <a:spcBef>
                <a:spcPts val="283"/>
              </a:spcBef>
              <a:buClr>
                <a:srgbClr val="000000"/>
              </a:buClr>
              <a:buSzPct val="45000"/>
              <a:buFont typeface="Wingdings" charset="2"/>
              <a:buChar char=""/>
              <a:defRPr lang="fr-FR" sz="2000" b="0" u="none" strike="noStrike">
                <a:solidFill>
                  <a:schemeClr val="dk1"/>
                </a:solidFill>
                <a:effectLst/>
                <a:uFillTx/>
                <a:latin typeface="Calibri"/>
                <a:ea typeface="Arial"/>
              </a:defRPr>
            </a:lvl7pPr>
          </a:lstStyle>
          <a:p>
            <a:pPr marL="432000" indent="-324000" algn="l" defTabSz="914400">
              <a:lnSpc>
                <a:spcPct val="100000"/>
              </a:lnSpc>
              <a:spcBef>
                <a:spcPts val="1417"/>
              </a:spcBef>
              <a:buClr>
                <a:srgbClr val="000000"/>
              </a:buClr>
              <a:buSzPct val="45000"/>
              <a:buFont typeface="Wingdings" charset="2"/>
              <a:buChar char=""/>
            </a:pPr>
            <a:r>
              <a:rPr lang="fr-FR" sz="3200" b="0" u="none" strike="noStrike">
                <a:solidFill>
                  <a:schemeClr val="dk1"/>
                </a:solidFill>
                <a:effectLst/>
                <a:uFillTx/>
                <a:latin typeface="Calibri"/>
                <a:ea typeface="Arial"/>
              </a:rPr>
              <a:t>Cliquez pour éditer le format du plan de texte</a:t>
            </a:r>
            <a:endParaRPr lang="fr-FR" sz="3200" b="0" u="none" strike="noStrike">
              <a:solidFill>
                <a:schemeClr val="dk1"/>
              </a:solidFill>
              <a:effectLst/>
              <a:uFillTx/>
              <a:latin typeface="Calibri"/>
            </a:endParaRPr>
          </a:p>
          <a:p>
            <a:pPr marL="864000" lvl="1" indent="-324000" algn="l" defTabSz="914400">
              <a:lnSpc>
                <a:spcPct val="100000"/>
              </a:lnSpc>
              <a:spcBef>
                <a:spcPts val="1134"/>
              </a:spcBef>
              <a:buClr>
                <a:srgbClr val="000000"/>
              </a:buClr>
              <a:buSzPct val="75000"/>
              <a:buFont typeface="Symbol"/>
              <a:buChar char=""/>
            </a:pPr>
            <a:r>
              <a:rPr lang="fr-FR" sz="2400" b="0" u="none" strike="noStrike">
                <a:solidFill>
                  <a:schemeClr val="dk1"/>
                </a:solidFill>
                <a:effectLst/>
                <a:uFillTx/>
                <a:latin typeface="Calibri"/>
                <a:ea typeface="Arial"/>
              </a:rPr>
              <a:t>Second niveau de plan</a:t>
            </a:r>
            <a:endParaRPr lang="fr-FR" sz="2400" b="0" u="none" strike="noStrike">
              <a:solidFill>
                <a:schemeClr val="dk1"/>
              </a:solidFill>
              <a:effectLst/>
              <a:uFillTx/>
              <a:latin typeface="Calibri"/>
            </a:endParaRPr>
          </a:p>
          <a:p>
            <a:pPr marL="1296000" lvl="2" indent="-288000" algn="l" defTabSz="914400">
              <a:lnSpc>
                <a:spcPct val="100000"/>
              </a:lnSpc>
              <a:spcBef>
                <a:spcPts val="850"/>
              </a:spcBef>
              <a:buClr>
                <a:srgbClr val="000000"/>
              </a:buClr>
              <a:buSzPct val="45000"/>
              <a:buFont typeface="Wingdings" charset="2"/>
              <a:buChar char=""/>
            </a:pPr>
            <a:r>
              <a:rPr lang="fr-FR" sz="2000" b="0" u="none" strike="noStrike">
                <a:solidFill>
                  <a:schemeClr val="dk1"/>
                </a:solidFill>
                <a:effectLst/>
                <a:uFillTx/>
                <a:latin typeface="Calibri"/>
                <a:ea typeface="Arial"/>
              </a:rPr>
              <a:t>Troisième niveau de plan</a:t>
            </a:r>
            <a:endParaRPr lang="fr-FR" sz="2000" b="0" u="none" strike="noStrike">
              <a:solidFill>
                <a:schemeClr val="dk1"/>
              </a:solidFill>
              <a:effectLst/>
              <a:uFillTx/>
              <a:latin typeface="Calibri"/>
            </a:endParaRPr>
          </a:p>
          <a:p>
            <a:pPr marL="1728000" lvl="3" indent="-216000" algn="l" defTabSz="914400">
              <a:lnSpc>
                <a:spcPct val="100000"/>
              </a:lnSpc>
              <a:spcBef>
                <a:spcPts val="567"/>
              </a:spcBef>
              <a:buClr>
                <a:srgbClr val="000000"/>
              </a:buClr>
              <a:buSzPct val="75000"/>
              <a:buFont typeface="Symbol"/>
              <a:buChar char=""/>
            </a:pPr>
            <a:r>
              <a:rPr lang="fr-FR" sz="2000" b="0" u="none" strike="noStrike">
                <a:solidFill>
                  <a:schemeClr val="dk1"/>
                </a:solidFill>
                <a:effectLst/>
                <a:uFillTx/>
                <a:latin typeface="Calibri"/>
                <a:ea typeface="Arial"/>
              </a:rPr>
              <a:t>Quatrième niveau de plan</a:t>
            </a:r>
            <a:endParaRPr lang="fr-FR" sz="2000" b="0" u="none" strike="noStrike">
              <a:solidFill>
                <a:schemeClr val="dk1"/>
              </a:solidFill>
              <a:effectLst/>
              <a:uFillTx/>
              <a:latin typeface="Calibri"/>
            </a:endParaRPr>
          </a:p>
          <a:p>
            <a:pPr marL="2160000" lvl="4" indent="-216000" algn="l" defTabSz="914400">
              <a:lnSpc>
                <a:spcPct val="100000"/>
              </a:lnSpc>
              <a:spcBef>
                <a:spcPts val="283"/>
              </a:spcBef>
              <a:buClr>
                <a:srgbClr val="000000"/>
              </a:buClr>
              <a:buSzPct val="45000"/>
              <a:buFont typeface="Wingdings" charset="2"/>
              <a:buChar char=""/>
            </a:pPr>
            <a:r>
              <a:rPr lang="fr-FR" sz="2000" b="0" u="none" strike="noStrike">
                <a:solidFill>
                  <a:schemeClr val="dk1"/>
                </a:solidFill>
                <a:effectLst/>
                <a:uFillTx/>
                <a:latin typeface="Calibri"/>
                <a:ea typeface="Arial"/>
              </a:rPr>
              <a:t>Cinquième niveau de plan</a:t>
            </a:r>
            <a:endParaRPr lang="fr-FR" sz="2000" b="0" u="none" strike="noStrike">
              <a:solidFill>
                <a:schemeClr val="dk1"/>
              </a:solidFill>
              <a:effectLst/>
              <a:uFillTx/>
              <a:latin typeface="Calibri"/>
            </a:endParaRPr>
          </a:p>
          <a:p>
            <a:pPr marL="2592000" lvl="5" indent="-216000" algn="l" defTabSz="914400">
              <a:lnSpc>
                <a:spcPct val="100000"/>
              </a:lnSpc>
              <a:spcBef>
                <a:spcPts val="283"/>
              </a:spcBef>
              <a:buClr>
                <a:srgbClr val="000000"/>
              </a:buClr>
              <a:buSzPct val="45000"/>
              <a:buFont typeface="Wingdings" charset="2"/>
              <a:buChar char=""/>
            </a:pPr>
            <a:r>
              <a:rPr lang="fr-FR" sz="2000" b="0" u="none" strike="noStrike">
                <a:solidFill>
                  <a:schemeClr val="dk1"/>
                </a:solidFill>
                <a:effectLst/>
                <a:uFillTx/>
                <a:latin typeface="Calibri"/>
                <a:ea typeface="Arial"/>
              </a:rPr>
              <a:t>Sixième niveau de plan</a:t>
            </a:r>
            <a:endParaRPr lang="fr-FR" sz="2000" b="0" u="none" strike="noStrike">
              <a:solidFill>
                <a:schemeClr val="dk1"/>
              </a:solidFill>
              <a:effectLst/>
              <a:uFillTx/>
              <a:latin typeface="Calibri"/>
            </a:endParaRPr>
          </a:p>
          <a:p>
            <a:pPr marL="3024000" lvl="6" indent="-216000" algn="l" defTabSz="914400">
              <a:lnSpc>
                <a:spcPct val="100000"/>
              </a:lnSpc>
              <a:spcBef>
                <a:spcPts val="283"/>
              </a:spcBef>
              <a:buClr>
                <a:srgbClr val="000000"/>
              </a:buClr>
              <a:buSzPct val="45000"/>
              <a:buFont typeface="Wingdings" charset="2"/>
              <a:buChar char=""/>
            </a:pPr>
            <a:r>
              <a:rPr lang="fr-FR" sz="2000" b="0" u="none" strike="noStrike">
                <a:solidFill>
                  <a:schemeClr val="dk1"/>
                </a:solidFill>
                <a:effectLst/>
                <a:uFillTx/>
                <a:latin typeface="Calibri"/>
                <a:ea typeface="Arial"/>
              </a:rPr>
              <a:t>Septième niveau de plan</a:t>
            </a:r>
            <a:endParaRPr lang="fr-FR" sz="2000" b="0" u="none" strike="noStrike">
              <a:solidFill>
                <a:schemeClr val="dk1"/>
              </a:solidFill>
              <a:effectLst/>
              <a:uFillTx/>
              <a:latin typeface="Calibri"/>
            </a:endParaRPr>
          </a:p>
        </p:txBody>
      </p:sp>
      <p:sp>
        <p:nvSpPr>
          <p:cNvPr id="24" name="PlaceHolder 4"/>
          <p:cNvSpPr/>
          <p:nvPr/>
        </p:nvSpPr>
        <p:spPr>
          <a:xfrm>
            <a:off x="11521440" y="6492240"/>
            <a:ext cx="537120" cy="297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fld id="{B5226FBD-DFF0-4A54-A13F-4F20AFDF82D1}" type="slidenum">
              <a:rPr lang="en-US" sz="1000" b="0" u="none" strike="noStrike">
                <a:solidFill>
                  <a:srgbClr val="8896A6"/>
                </a:solidFill>
                <a:effectLst/>
                <a:uFillTx/>
                <a:latin typeface="Calibri"/>
                <a:ea typeface="Calibri"/>
              </a:rPr>
              <a:t>‹N°›</a:t>
            </a:fld>
            <a:endParaRPr lang="fr-FR" sz="1000" b="0" u="none" strike="noStrike">
              <a:solidFill>
                <a:srgbClr val="000000"/>
              </a:solidFill>
              <a:effectLst/>
              <a:uFillTx/>
              <a:latin typeface="Arial"/>
            </a:endParaRPr>
          </a:p>
        </p:txBody>
      </p:sp>
    </p:spTree>
    <p:extLst>
      <p:ext uri="{BB962C8B-B14F-4D97-AF65-F5344CB8AC3E}">
        <p14:creationId xmlns:p14="http://schemas.microsoft.com/office/powerpoint/2010/main" val="3612636842"/>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MASTER_CONTENT_LOGOS">
    <p:bg>
      <p:bgPr>
        <a:solidFill>
          <a:srgbClr val="FFFFFF"/>
        </a:solidFill>
        <a:effectLst/>
      </p:bgPr>
    </p:bg>
    <p:spTree>
      <p:nvGrpSpPr>
        <p:cNvPr id="1" name=""/>
        <p:cNvGrpSpPr/>
        <p:nvPr/>
      </p:nvGrpSpPr>
      <p:grpSpPr>
        <a:xfrm>
          <a:off x="0" y="0"/>
          <a:ext cx="0" cy="0"/>
          <a:chOff x="0" y="0"/>
          <a:chExt cx="0" cy="0"/>
        </a:xfrm>
      </p:grpSpPr>
      <p:sp>
        <p:nvSpPr>
          <p:cNvPr id="25" name="Text 2"/>
          <p:cNvSpPr/>
          <p:nvPr/>
        </p:nvSpPr>
        <p:spPr>
          <a:xfrm>
            <a:off x="548280" y="411480"/>
            <a:ext cx="8683920" cy="682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800" b="0" u="none" strike="noStrike">
              <a:solidFill>
                <a:schemeClr val="dk1"/>
              </a:solidFill>
              <a:effectLst/>
              <a:uFillTx/>
              <a:latin typeface="Calibri"/>
            </a:endParaRPr>
          </a:p>
        </p:txBody>
      </p:sp>
      <p:sp>
        <p:nvSpPr>
          <p:cNvPr id="26" name="PlaceHolder 1"/>
          <p:cNvSpPr>
            <a:spLocks noGrp="1"/>
          </p:cNvSpPr>
          <p:nvPr>
            <p:ph type="title"/>
          </p:nvPr>
        </p:nvSpPr>
        <p:spPr>
          <a:xfrm>
            <a:off x="609120" y="273600"/>
            <a:ext cx="8929080" cy="1142280"/>
          </a:xfrm>
          <a:prstGeom prst="rect">
            <a:avLst/>
          </a:prstGeom>
          <a:noFill/>
          <a:ln w="0">
            <a:noFill/>
          </a:ln>
        </p:spPr>
        <p:txBody>
          <a:bodyPr lIns="0" tIns="0" rIns="0" bIns="0" anchor="ctr">
            <a:noAutofit/>
          </a:bodyPr>
          <a:lstStyle>
            <a:lvl1pPr indent="0" algn="l" defTabSz="914400">
              <a:lnSpc>
                <a:spcPct val="100000"/>
              </a:lnSpc>
              <a:buNone/>
              <a:tabLst>
                <a:tab pos="0" algn="l"/>
              </a:tabLst>
              <a:defRPr lang="fr-FR" sz="1800" b="0" u="none" strike="noStrike">
                <a:solidFill>
                  <a:schemeClr val="dk1"/>
                </a:solidFill>
                <a:effectLst/>
                <a:uFillTx/>
                <a:latin typeface="Calibri"/>
                <a:ea typeface="Arial"/>
              </a:defRPr>
            </a:lvl1pPr>
          </a:lstStyle>
          <a:p>
            <a:pPr indent="0" algn="l" defTabSz="914400">
              <a:lnSpc>
                <a:spcPct val="100000"/>
              </a:lnSpc>
              <a:buNone/>
              <a:tabLst>
                <a:tab pos="0" algn="l"/>
              </a:tabLst>
            </a:pPr>
            <a:r>
              <a:rPr lang="fr-FR" sz="1800" b="0" u="none" strike="noStrike">
                <a:solidFill>
                  <a:schemeClr val="dk1"/>
                </a:solidFill>
                <a:effectLst/>
                <a:uFillTx/>
                <a:latin typeface="Calibri"/>
                <a:ea typeface="Arial"/>
              </a:rPr>
              <a:t>Cliquez pour éditer le format du texte-titre</a:t>
            </a:r>
            <a:endParaRPr lang="fr-FR" sz="1800" b="0" u="none" strike="noStrike">
              <a:solidFill>
                <a:schemeClr val="dk1"/>
              </a:solidFill>
              <a:effectLst/>
              <a:uFillTx/>
              <a:latin typeface="Calibri"/>
            </a:endParaRPr>
          </a:p>
        </p:txBody>
      </p:sp>
      <p:sp>
        <p:nvSpPr>
          <p:cNvPr id="27" name="PlaceHolder 2"/>
          <p:cNvSpPr>
            <a:spLocks noGrp="1"/>
          </p:cNvSpPr>
          <p:nvPr>
            <p:ph type="body"/>
          </p:nvPr>
        </p:nvSpPr>
        <p:spPr>
          <a:xfrm>
            <a:off x="609120" y="1604520"/>
            <a:ext cx="10969920" cy="3974760"/>
          </a:xfrm>
          <a:prstGeom prst="rect">
            <a:avLst/>
          </a:prstGeom>
          <a:noFill/>
          <a:ln w="0">
            <a:noFill/>
          </a:ln>
        </p:spPr>
        <p:txBody>
          <a:bodyPr lIns="0" tIns="0" rIns="0" bIns="0" anchor="t">
            <a:normAutofit/>
          </a:bodyPr>
          <a:lstStyle>
            <a:lvl1pPr algn="l" defTabSz="914400">
              <a:lnSpc>
                <a:spcPct val="100000"/>
              </a:lnSpc>
              <a:spcBef>
                <a:spcPts val="1417"/>
              </a:spcBef>
              <a:buClr>
                <a:srgbClr val="000000"/>
              </a:buClr>
              <a:buSzPct val="45000"/>
              <a:buFont typeface="Wingdings" charset="2"/>
              <a:buChar char=""/>
              <a:defRPr lang="fr-FR" sz="3200" b="0" u="none" strike="noStrike">
                <a:solidFill>
                  <a:schemeClr val="dk1"/>
                </a:solidFill>
                <a:effectLst/>
                <a:uFillTx/>
                <a:latin typeface="Calibri"/>
                <a:ea typeface="Arial"/>
              </a:defRPr>
            </a:lvl1pPr>
            <a:lvl2pPr lvl="1" algn="l" defTabSz="914400">
              <a:lnSpc>
                <a:spcPct val="100000"/>
              </a:lnSpc>
              <a:spcBef>
                <a:spcPts val="1134"/>
              </a:spcBef>
              <a:buClr>
                <a:srgbClr val="000000"/>
              </a:buClr>
              <a:buSzPct val="75000"/>
              <a:buFont typeface="Symbol"/>
              <a:buChar char=""/>
              <a:defRPr lang="fr-FR" sz="2400" b="0" u="none" strike="noStrike">
                <a:solidFill>
                  <a:schemeClr val="dk1"/>
                </a:solidFill>
                <a:effectLst/>
                <a:uFillTx/>
                <a:latin typeface="Calibri"/>
                <a:ea typeface="Arial"/>
              </a:defRPr>
            </a:lvl2pPr>
            <a:lvl3pPr lvl="2" algn="l" defTabSz="914400">
              <a:lnSpc>
                <a:spcPct val="100000"/>
              </a:lnSpc>
              <a:spcBef>
                <a:spcPts val="850"/>
              </a:spcBef>
              <a:buClr>
                <a:srgbClr val="000000"/>
              </a:buClr>
              <a:buSzPct val="45000"/>
              <a:buFont typeface="Wingdings" charset="2"/>
              <a:buChar char=""/>
              <a:defRPr lang="fr-FR" sz="2000" b="0" u="none" strike="noStrike">
                <a:solidFill>
                  <a:schemeClr val="dk1"/>
                </a:solidFill>
                <a:effectLst/>
                <a:uFillTx/>
                <a:latin typeface="Calibri"/>
                <a:ea typeface="Arial"/>
              </a:defRPr>
            </a:lvl3pPr>
            <a:lvl4pPr lvl="3" algn="l" defTabSz="914400">
              <a:lnSpc>
                <a:spcPct val="100000"/>
              </a:lnSpc>
              <a:spcBef>
                <a:spcPts val="567"/>
              </a:spcBef>
              <a:buClr>
                <a:srgbClr val="000000"/>
              </a:buClr>
              <a:buSzPct val="75000"/>
              <a:buFont typeface="Symbol"/>
              <a:buChar char=""/>
              <a:defRPr lang="fr-FR" sz="2000" b="0" u="none" strike="noStrike">
                <a:solidFill>
                  <a:schemeClr val="dk1"/>
                </a:solidFill>
                <a:effectLst/>
                <a:uFillTx/>
                <a:latin typeface="Calibri"/>
                <a:ea typeface="Arial"/>
              </a:defRPr>
            </a:lvl4pPr>
            <a:lvl5pPr lvl="4" algn="l" defTabSz="914400">
              <a:lnSpc>
                <a:spcPct val="100000"/>
              </a:lnSpc>
              <a:spcBef>
                <a:spcPts val="283"/>
              </a:spcBef>
              <a:buClr>
                <a:srgbClr val="000000"/>
              </a:buClr>
              <a:buSzPct val="45000"/>
              <a:buFont typeface="Wingdings" charset="2"/>
              <a:buChar char=""/>
              <a:defRPr lang="fr-FR" sz="2000" b="0" u="none" strike="noStrike">
                <a:solidFill>
                  <a:schemeClr val="dk1"/>
                </a:solidFill>
                <a:effectLst/>
                <a:uFillTx/>
                <a:latin typeface="Calibri"/>
                <a:ea typeface="Arial"/>
              </a:defRPr>
            </a:lvl5pPr>
            <a:lvl6pPr lvl="5" algn="l" defTabSz="914400">
              <a:lnSpc>
                <a:spcPct val="100000"/>
              </a:lnSpc>
              <a:spcBef>
                <a:spcPts val="283"/>
              </a:spcBef>
              <a:buClr>
                <a:srgbClr val="000000"/>
              </a:buClr>
              <a:buSzPct val="45000"/>
              <a:buFont typeface="Wingdings" charset="2"/>
              <a:buChar char=""/>
              <a:defRPr lang="fr-FR" sz="2000" b="0" u="none" strike="noStrike">
                <a:solidFill>
                  <a:schemeClr val="dk1"/>
                </a:solidFill>
                <a:effectLst/>
                <a:uFillTx/>
                <a:latin typeface="Calibri"/>
                <a:ea typeface="Arial"/>
              </a:defRPr>
            </a:lvl6pPr>
            <a:lvl7pPr lvl="6" algn="l" defTabSz="914400">
              <a:lnSpc>
                <a:spcPct val="100000"/>
              </a:lnSpc>
              <a:spcBef>
                <a:spcPts val="283"/>
              </a:spcBef>
              <a:buClr>
                <a:srgbClr val="000000"/>
              </a:buClr>
              <a:buSzPct val="45000"/>
              <a:buFont typeface="Wingdings" charset="2"/>
              <a:buChar char=""/>
              <a:defRPr lang="fr-FR" sz="2000" b="0" u="none" strike="noStrike">
                <a:solidFill>
                  <a:schemeClr val="dk1"/>
                </a:solidFill>
                <a:effectLst/>
                <a:uFillTx/>
                <a:latin typeface="Calibri"/>
                <a:ea typeface="Arial"/>
              </a:defRPr>
            </a:lvl7pPr>
          </a:lstStyle>
          <a:p>
            <a:pPr marL="432000" indent="-324000" algn="l" defTabSz="914400">
              <a:lnSpc>
                <a:spcPct val="100000"/>
              </a:lnSpc>
              <a:spcBef>
                <a:spcPts val="1417"/>
              </a:spcBef>
              <a:buClr>
                <a:srgbClr val="000000"/>
              </a:buClr>
              <a:buSzPct val="45000"/>
              <a:buFont typeface="Wingdings" charset="2"/>
              <a:buChar char=""/>
            </a:pPr>
            <a:r>
              <a:rPr lang="fr-FR" sz="3200" b="0" u="none" strike="noStrike">
                <a:solidFill>
                  <a:schemeClr val="dk1"/>
                </a:solidFill>
                <a:effectLst/>
                <a:uFillTx/>
                <a:latin typeface="Calibri"/>
                <a:ea typeface="Arial"/>
              </a:rPr>
              <a:t>Cliquez pour éditer le format du plan de texte</a:t>
            </a:r>
            <a:endParaRPr lang="fr-FR" sz="3200" b="0" u="none" strike="noStrike">
              <a:solidFill>
                <a:schemeClr val="dk1"/>
              </a:solidFill>
              <a:effectLst/>
              <a:uFillTx/>
              <a:latin typeface="Calibri"/>
            </a:endParaRPr>
          </a:p>
          <a:p>
            <a:pPr marL="864000" lvl="1" indent="-324000" algn="l" defTabSz="914400">
              <a:lnSpc>
                <a:spcPct val="100000"/>
              </a:lnSpc>
              <a:spcBef>
                <a:spcPts val="1134"/>
              </a:spcBef>
              <a:buClr>
                <a:srgbClr val="000000"/>
              </a:buClr>
              <a:buSzPct val="75000"/>
              <a:buFont typeface="Symbol"/>
              <a:buChar char=""/>
            </a:pPr>
            <a:r>
              <a:rPr lang="fr-FR" sz="2400" b="0" u="none" strike="noStrike">
                <a:solidFill>
                  <a:schemeClr val="dk1"/>
                </a:solidFill>
                <a:effectLst/>
                <a:uFillTx/>
                <a:latin typeface="Calibri"/>
                <a:ea typeface="Arial"/>
              </a:rPr>
              <a:t>Second niveau de plan</a:t>
            </a:r>
            <a:endParaRPr lang="fr-FR" sz="2400" b="0" u="none" strike="noStrike">
              <a:solidFill>
                <a:schemeClr val="dk1"/>
              </a:solidFill>
              <a:effectLst/>
              <a:uFillTx/>
              <a:latin typeface="Calibri"/>
            </a:endParaRPr>
          </a:p>
          <a:p>
            <a:pPr marL="1296000" lvl="2" indent="-288000" algn="l" defTabSz="914400">
              <a:lnSpc>
                <a:spcPct val="100000"/>
              </a:lnSpc>
              <a:spcBef>
                <a:spcPts val="850"/>
              </a:spcBef>
              <a:buClr>
                <a:srgbClr val="000000"/>
              </a:buClr>
              <a:buSzPct val="45000"/>
              <a:buFont typeface="Wingdings" charset="2"/>
              <a:buChar char=""/>
            </a:pPr>
            <a:r>
              <a:rPr lang="fr-FR" sz="2000" b="0" u="none" strike="noStrike">
                <a:solidFill>
                  <a:schemeClr val="dk1"/>
                </a:solidFill>
                <a:effectLst/>
                <a:uFillTx/>
                <a:latin typeface="Calibri"/>
                <a:ea typeface="Arial"/>
              </a:rPr>
              <a:t>Troisième niveau de plan</a:t>
            </a:r>
            <a:endParaRPr lang="fr-FR" sz="2000" b="0" u="none" strike="noStrike">
              <a:solidFill>
                <a:schemeClr val="dk1"/>
              </a:solidFill>
              <a:effectLst/>
              <a:uFillTx/>
              <a:latin typeface="Calibri"/>
            </a:endParaRPr>
          </a:p>
          <a:p>
            <a:pPr marL="1728000" lvl="3" indent="-216000" algn="l" defTabSz="914400">
              <a:lnSpc>
                <a:spcPct val="100000"/>
              </a:lnSpc>
              <a:spcBef>
                <a:spcPts val="567"/>
              </a:spcBef>
              <a:buClr>
                <a:srgbClr val="000000"/>
              </a:buClr>
              <a:buSzPct val="75000"/>
              <a:buFont typeface="Symbol"/>
              <a:buChar char=""/>
            </a:pPr>
            <a:r>
              <a:rPr lang="fr-FR" sz="2000" b="0" u="none" strike="noStrike">
                <a:solidFill>
                  <a:schemeClr val="dk1"/>
                </a:solidFill>
                <a:effectLst/>
                <a:uFillTx/>
                <a:latin typeface="Calibri"/>
                <a:ea typeface="Arial"/>
              </a:rPr>
              <a:t>Quatrième niveau de plan</a:t>
            </a:r>
            <a:endParaRPr lang="fr-FR" sz="2000" b="0" u="none" strike="noStrike">
              <a:solidFill>
                <a:schemeClr val="dk1"/>
              </a:solidFill>
              <a:effectLst/>
              <a:uFillTx/>
              <a:latin typeface="Calibri"/>
            </a:endParaRPr>
          </a:p>
          <a:p>
            <a:pPr marL="2160000" lvl="4" indent="-216000" algn="l" defTabSz="914400">
              <a:lnSpc>
                <a:spcPct val="100000"/>
              </a:lnSpc>
              <a:spcBef>
                <a:spcPts val="283"/>
              </a:spcBef>
              <a:buClr>
                <a:srgbClr val="000000"/>
              </a:buClr>
              <a:buSzPct val="45000"/>
              <a:buFont typeface="Wingdings" charset="2"/>
              <a:buChar char=""/>
            </a:pPr>
            <a:r>
              <a:rPr lang="fr-FR" sz="2000" b="0" u="none" strike="noStrike">
                <a:solidFill>
                  <a:schemeClr val="dk1"/>
                </a:solidFill>
                <a:effectLst/>
                <a:uFillTx/>
                <a:latin typeface="Calibri"/>
                <a:ea typeface="Arial"/>
              </a:rPr>
              <a:t>Cinquième niveau de plan</a:t>
            </a:r>
            <a:endParaRPr lang="fr-FR" sz="2000" b="0" u="none" strike="noStrike">
              <a:solidFill>
                <a:schemeClr val="dk1"/>
              </a:solidFill>
              <a:effectLst/>
              <a:uFillTx/>
              <a:latin typeface="Calibri"/>
            </a:endParaRPr>
          </a:p>
          <a:p>
            <a:pPr marL="2592000" lvl="5" indent="-216000" algn="l" defTabSz="914400">
              <a:lnSpc>
                <a:spcPct val="100000"/>
              </a:lnSpc>
              <a:spcBef>
                <a:spcPts val="283"/>
              </a:spcBef>
              <a:buClr>
                <a:srgbClr val="000000"/>
              </a:buClr>
              <a:buSzPct val="45000"/>
              <a:buFont typeface="Wingdings" charset="2"/>
              <a:buChar char=""/>
            </a:pPr>
            <a:r>
              <a:rPr lang="fr-FR" sz="2000" b="0" u="none" strike="noStrike">
                <a:solidFill>
                  <a:schemeClr val="dk1"/>
                </a:solidFill>
                <a:effectLst/>
                <a:uFillTx/>
                <a:latin typeface="Calibri"/>
                <a:ea typeface="Arial"/>
              </a:rPr>
              <a:t>Sixième niveau de plan</a:t>
            </a:r>
            <a:endParaRPr lang="fr-FR" sz="2000" b="0" u="none" strike="noStrike">
              <a:solidFill>
                <a:schemeClr val="dk1"/>
              </a:solidFill>
              <a:effectLst/>
              <a:uFillTx/>
              <a:latin typeface="Calibri"/>
            </a:endParaRPr>
          </a:p>
          <a:p>
            <a:pPr marL="3024000" lvl="6" indent="-216000" algn="l" defTabSz="914400">
              <a:lnSpc>
                <a:spcPct val="100000"/>
              </a:lnSpc>
              <a:spcBef>
                <a:spcPts val="283"/>
              </a:spcBef>
              <a:buClr>
                <a:srgbClr val="000000"/>
              </a:buClr>
              <a:buSzPct val="45000"/>
              <a:buFont typeface="Wingdings" charset="2"/>
              <a:buChar char=""/>
            </a:pPr>
            <a:r>
              <a:rPr lang="fr-FR" sz="2000" b="0" u="none" strike="noStrike">
                <a:solidFill>
                  <a:schemeClr val="dk1"/>
                </a:solidFill>
                <a:effectLst/>
                <a:uFillTx/>
                <a:latin typeface="Calibri"/>
                <a:ea typeface="Arial"/>
              </a:rPr>
              <a:t>Septième niveau de plan</a:t>
            </a:r>
            <a:endParaRPr lang="fr-FR" sz="2000" b="0" u="none" strike="noStrike">
              <a:solidFill>
                <a:schemeClr val="dk1"/>
              </a:solidFill>
              <a:effectLst/>
              <a:uFillTx/>
              <a:latin typeface="Calibri"/>
            </a:endParaRPr>
          </a:p>
        </p:txBody>
      </p:sp>
      <p:sp>
        <p:nvSpPr>
          <p:cNvPr id="28" name="PlaceHolder 4"/>
          <p:cNvSpPr/>
          <p:nvPr/>
        </p:nvSpPr>
        <p:spPr>
          <a:xfrm>
            <a:off x="11521440" y="6492240"/>
            <a:ext cx="537120" cy="297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fld id="{0E433123-47A9-4F61-A063-862D07FC1966}" type="slidenum">
              <a:rPr lang="en-US" sz="1000" b="0" u="none" strike="noStrike">
                <a:solidFill>
                  <a:srgbClr val="8896A6"/>
                </a:solidFill>
                <a:effectLst/>
                <a:uFillTx/>
                <a:latin typeface="Calibri"/>
                <a:ea typeface="Calibri"/>
              </a:rPr>
              <a:t>‹N°›</a:t>
            </a:fld>
            <a:endParaRPr lang="fr-FR" sz="1000" b="0" u="none" strike="noStrike">
              <a:solidFill>
                <a:srgbClr val="000000"/>
              </a:solidFill>
              <a:effectLst/>
              <a:uFillTx/>
              <a:latin typeface="Arial"/>
            </a:endParaRPr>
          </a:p>
        </p:txBody>
      </p:sp>
    </p:spTree>
    <p:extLst>
      <p:ext uri="{BB962C8B-B14F-4D97-AF65-F5344CB8AC3E}">
        <p14:creationId xmlns:p14="http://schemas.microsoft.com/office/powerpoint/2010/main" val="4147023312"/>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x" preserve="1">
  <p:cSld name="Blank">
    <p:bg>
      <p:bgPr>
        <a:solidFill>
          <a:srgbClr val="FFFFFF"/>
        </a:solidFill>
        <a:effectLst/>
      </p:bgPr>
    </p:bg>
    <p:spTree>
      <p:nvGrpSpPr>
        <p:cNvPr id="1" name=""/>
        <p:cNvGrpSpPr/>
        <p:nvPr/>
      </p:nvGrpSpPr>
      <p:grpSpPr>
        <a:xfrm>
          <a:off x="0" y="0"/>
          <a:ext cx="0" cy="0"/>
          <a:chOff x="0" y="0"/>
          <a:chExt cx="0" cy="0"/>
        </a:xfrm>
      </p:grpSpPr>
      <p:sp>
        <p:nvSpPr>
          <p:cNvPr id="29" name="PlaceHolder 1"/>
          <p:cNvSpPr>
            <a:spLocks noGrp="1"/>
          </p:cNvSpPr>
          <p:nvPr>
            <p:ph type="sldNum" idx="1"/>
          </p:nvPr>
        </p:nvSpPr>
        <p:spPr>
          <a:xfrm>
            <a:off x="0" y="0"/>
            <a:ext cx="0" cy="0"/>
          </a:xfrm>
          <a:prstGeom prst="rect">
            <a:avLst/>
          </a:prstGeom>
          <a:noFill/>
          <a:ln w="0">
            <a:noFill/>
          </a:ln>
        </p:spPr>
        <p:txBody>
          <a:bodyPr lIns="90000" tIns="-45000" rIns="90000" bIns="-45000" anchor="t">
            <a:noAutofit/>
          </a:bodyPr>
          <a:lstStyle>
            <a:lvl1pPr indent="0" algn="l" defTabSz="914400">
              <a:lnSpc>
                <a:spcPct val="100000"/>
              </a:lnSpc>
              <a:buNone/>
              <a:tabLst>
                <a:tab pos="0" algn="l"/>
              </a:tabLst>
              <a:defRPr lang="en-FR" sz="1800" b="0" u="none" strike="noStrike">
                <a:solidFill>
                  <a:schemeClr val="dk1"/>
                </a:solidFill>
                <a:effectLst/>
                <a:uFillTx/>
                <a:latin typeface="Calibri"/>
                <a:ea typeface="Arial"/>
              </a:defRPr>
            </a:lvl1pPr>
          </a:lstStyle>
          <a:p>
            <a:pPr indent="0" algn="l" defTabSz="914400">
              <a:lnSpc>
                <a:spcPct val="100000"/>
              </a:lnSpc>
              <a:buNone/>
              <a:tabLst>
                <a:tab pos="0" algn="l"/>
              </a:tabLst>
            </a:pPr>
            <a:fld id="{53B8F1AA-CC25-4597-A49E-9260F622DD11}" type="slidenum">
              <a:rPr lang="en-FR" sz="1800" b="0" u="none" strike="noStrike">
                <a:solidFill>
                  <a:schemeClr val="dk1"/>
                </a:solidFill>
                <a:effectLst/>
                <a:uFillTx/>
                <a:latin typeface="Calibri"/>
                <a:ea typeface="Arial"/>
              </a:rPr>
              <a:t>‹N°›</a:t>
            </a:fld>
            <a:endParaRPr lang="fr-FR" sz="1800" b="0" u="none" strike="noStrike">
              <a:solidFill>
                <a:srgbClr val="000000"/>
              </a:solidFill>
              <a:effectLst/>
              <a:uFillTx/>
              <a:latin typeface="Times New Roman"/>
            </a:endParaRPr>
          </a:p>
        </p:txBody>
      </p:sp>
      <p:sp>
        <p:nvSpPr>
          <p:cNvPr id="30" name="PlaceHolder 2"/>
          <p:cNvSpPr>
            <a:spLocks noGrp="1"/>
          </p:cNvSpPr>
          <p:nvPr>
            <p:ph type="title"/>
          </p:nvPr>
        </p:nvSpPr>
        <p:spPr>
          <a:xfrm>
            <a:off x="609480" y="273600"/>
            <a:ext cx="10971360" cy="1143720"/>
          </a:xfrm>
          <a:prstGeom prst="rect">
            <a:avLst/>
          </a:prstGeom>
          <a:noFill/>
          <a:ln w="0">
            <a:noFill/>
          </a:ln>
        </p:spPr>
        <p:txBody>
          <a:bodyPr lIns="0" tIns="0" rIns="0" bIns="0" anchor="ctr">
            <a:noAutofit/>
          </a:bodyPr>
          <a:lstStyle>
            <a:lvl1pPr indent="0" algn="l">
              <a:lnSpc>
                <a:spcPct val="100000"/>
              </a:lnSpc>
              <a:buNone/>
              <a:tabLst>
                <a:tab pos="0" algn="l"/>
              </a:tabLst>
              <a:defRPr lang="en-FR" sz="1800" b="0" u="none" strike="noStrike">
                <a:solidFill>
                  <a:schemeClr val="dk1"/>
                </a:solidFill>
                <a:effectLst/>
                <a:uFillTx/>
                <a:latin typeface="Calibri"/>
              </a:defRPr>
            </a:lvl1pPr>
          </a:lstStyle>
          <a:p>
            <a:pPr indent="0" algn="l">
              <a:lnSpc>
                <a:spcPct val="100000"/>
              </a:lnSpc>
              <a:buNone/>
              <a:tabLst>
                <a:tab pos="0" algn="l"/>
              </a:tabLst>
            </a:pPr>
            <a:r>
              <a:rPr lang="en-FR" sz="1800" b="0" u="none" strike="noStrike">
                <a:solidFill>
                  <a:schemeClr val="dk1"/>
                </a:solidFill>
                <a:effectLst/>
                <a:uFillTx/>
                <a:latin typeface="Calibri"/>
              </a:rPr>
              <a:t>Cliquez pour éditer le format du texte-titre</a:t>
            </a:r>
          </a:p>
        </p:txBody>
      </p:sp>
      <p:sp>
        <p:nvSpPr>
          <p:cNvPr id="31" name="PlaceHolder 3"/>
          <p:cNvSpPr>
            <a:spLocks noGrp="1"/>
          </p:cNvSpPr>
          <p:nvPr>
            <p:ph type="body"/>
          </p:nvPr>
        </p:nvSpPr>
        <p:spPr>
          <a:xfrm>
            <a:off x="609480" y="1604520"/>
            <a:ext cx="10971360" cy="3976200"/>
          </a:xfrm>
          <a:prstGeom prst="rect">
            <a:avLst/>
          </a:prstGeom>
          <a:noFill/>
          <a:ln w="0">
            <a:noFill/>
          </a:ln>
        </p:spPr>
        <p:txBody>
          <a:bodyPr lIns="0" tIns="0" rIns="0" bIns="0" anchor="t">
            <a:normAutofit/>
          </a:bodyPr>
          <a:lstStyle>
            <a:lvl1pPr algn="l">
              <a:lnSpc>
                <a:spcPct val="90000"/>
              </a:lnSpc>
              <a:spcBef>
                <a:spcPts val="1417"/>
              </a:spcBef>
              <a:buClr>
                <a:srgbClr val="000000"/>
              </a:buClr>
              <a:buSzPct val="45000"/>
              <a:buFont typeface="Wingdings" charset="2"/>
              <a:buChar char=""/>
              <a:defRPr lang="en-FR" sz="2800" b="0" u="none" strike="noStrike">
                <a:solidFill>
                  <a:schemeClr val="dk1"/>
                </a:solidFill>
                <a:effectLst/>
                <a:uFillTx/>
                <a:latin typeface="Calibri"/>
              </a:defRPr>
            </a:lvl1pPr>
            <a:lvl2pPr lvl="1" algn="l">
              <a:lnSpc>
                <a:spcPct val="90000"/>
              </a:lnSpc>
              <a:spcBef>
                <a:spcPts val="1134"/>
              </a:spcBef>
              <a:buClr>
                <a:srgbClr val="000000"/>
              </a:buClr>
              <a:buSzPct val="75000"/>
              <a:buFont typeface="Symbol" charset="2"/>
              <a:buChar char=""/>
              <a:defRPr lang="en-FR" sz="2000" b="0" u="none" strike="noStrike">
                <a:solidFill>
                  <a:schemeClr val="dk1"/>
                </a:solidFill>
                <a:effectLst/>
                <a:uFillTx/>
                <a:latin typeface="Calibri"/>
              </a:defRPr>
            </a:lvl2pPr>
            <a:lvl3pPr lvl="2" algn="l">
              <a:lnSpc>
                <a:spcPct val="90000"/>
              </a:lnSpc>
              <a:spcBef>
                <a:spcPts val="850"/>
              </a:spcBef>
              <a:buClr>
                <a:srgbClr val="000000"/>
              </a:buClr>
              <a:buSzPct val="45000"/>
              <a:buFont typeface="Wingdings" charset="2"/>
              <a:buChar char=""/>
              <a:defRPr lang="en-FR" sz="1800" b="0" u="none" strike="noStrike">
                <a:solidFill>
                  <a:schemeClr val="dk1"/>
                </a:solidFill>
                <a:effectLst/>
                <a:uFillTx/>
                <a:latin typeface="Calibri"/>
              </a:defRPr>
            </a:lvl3pPr>
            <a:lvl4pPr lvl="3" algn="l">
              <a:lnSpc>
                <a:spcPct val="90000"/>
              </a:lnSpc>
              <a:spcBef>
                <a:spcPts val="567"/>
              </a:spcBef>
              <a:buClr>
                <a:srgbClr val="000000"/>
              </a:buClr>
              <a:buSzPct val="75000"/>
              <a:buFont typeface="Symbol" charset="2"/>
              <a:buChar char=""/>
              <a:defRPr lang="en-FR" sz="1800" b="0" u="none" strike="noStrike">
                <a:solidFill>
                  <a:schemeClr val="dk1"/>
                </a:solidFill>
                <a:effectLst/>
                <a:uFillTx/>
                <a:latin typeface="Calibri"/>
              </a:defRPr>
            </a:lvl4pPr>
            <a:lvl5pPr lvl="4" algn="l">
              <a:lnSpc>
                <a:spcPct val="90000"/>
              </a:lnSpc>
              <a:spcBef>
                <a:spcPts val="283"/>
              </a:spcBef>
              <a:buClr>
                <a:srgbClr val="000000"/>
              </a:buClr>
              <a:buSzPct val="45000"/>
              <a:buFont typeface="Wingdings" charset="2"/>
              <a:buChar char=""/>
              <a:defRPr lang="en-FR" sz="2000" b="0" u="none" strike="noStrike">
                <a:solidFill>
                  <a:schemeClr val="dk1"/>
                </a:solidFill>
                <a:effectLst/>
                <a:uFillTx/>
                <a:latin typeface="Calibri"/>
              </a:defRPr>
            </a:lvl5pPr>
            <a:lvl6pPr lvl="5" algn="l">
              <a:lnSpc>
                <a:spcPct val="90000"/>
              </a:lnSpc>
              <a:spcBef>
                <a:spcPts val="283"/>
              </a:spcBef>
              <a:buClr>
                <a:srgbClr val="000000"/>
              </a:buClr>
              <a:buSzPct val="45000"/>
              <a:buFont typeface="Wingdings" charset="2"/>
              <a:buChar char=""/>
              <a:defRPr lang="en-FR" sz="2000" b="0" u="none" strike="noStrike">
                <a:solidFill>
                  <a:schemeClr val="dk1"/>
                </a:solidFill>
                <a:effectLst/>
                <a:uFillTx/>
                <a:latin typeface="Calibri"/>
              </a:defRPr>
            </a:lvl6pPr>
            <a:lvl7pPr lvl="6" algn="l">
              <a:lnSpc>
                <a:spcPct val="90000"/>
              </a:lnSpc>
              <a:spcBef>
                <a:spcPts val="283"/>
              </a:spcBef>
              <a:buClr>
                <a:srgbClr val="000000"/>
              </a:buClr>
              <a:buSzPct val="45000"/>
              <a:buFont typeface="Wingdings" charset="2"/>
              <a:buChar char=""/>
              <a:defRPr lang="en-FR" sz="2000" b="0" u="none" strike="noStrike">
                <a:solidFill>
                  <a:schemeClr val="dk1"/>
                </a:solidFill>
                <a:effectLst/>
                <a:uFillTx/>
                <a:latin typeface="Calibri"/>
              </a:defRPr>
            </a:lvl7pPr>
          </a:lstStyle>
          <a:p>
            <a:pPr marL="432000" indent="-324000" algn="l">
              <a:lnSpc>
                <a:spcPct val="90000"/>
              </a:lnSpc>
              <a:spcBef>
                <a:spcPts val="1417"/>
              </a:spcBef>
              <a:buClr>
                <a:srgbClr val="000000"/>
              </a:buClr>
              <a:buSzPct val="45000"/>
              <a:buFont typeface="Wingdings" charset="2"/>
              <a:buChar char=""/>
            </a:pPr>
            <a:r>
              <a:rPr lang="en-FR" sz="2800" b="0" u="none" strike="noStrike">
                <a:solidFill>
                  <a:schemeClr val="dk1"/>
                </a:solidFill>
                <a:effectLst/>
                <a:uFillTx/>
                <a:latin typeface="Calibri"/>
              </a:rPr>
              <a:t>Cliquez pour éditer le format du plan de texte</a:t>
            </a:r>
          </a:p>
          <a:p>
            <a:pPr marL="864000" lvl="1" indent="-324000" algn="l">
              <a:lnSpc>
                <a:spcPct val="90000"/>
              </a:lnSpc>
              <a:spcBef>
                <a:spcPts val="1134"/>
              </a:spcBef>
              <a:buClr>
                <a:srgbClr val="000000"/>
              </a:buClr>
              <a:buSzPct val="75000"/>
              <a:buFont typeface="Symbol" charset="2"/>
              <a:buChar char=""/>
            </a:pPr>
            <a:r>
              <a:rPr lang="en-FR" sz="2000" b="0" u="none" strike="noStrike">
                <a:solidFill>
                  <a:schemeClr val="dk1"/>
                </a:solidFill>
                <a:effectLst/>
                <a:uFillTx/>
                <a:latin typeface="Calibri"/>
              </a:rPr>
              <a:t>Second niveau de plan</a:t>
            </a:r>
          </a:p>
          <a:p>
            <a:pPr marL="1296000" lvl="2" indent="-288000" algn="l">
              <a:lnSpc>
                <a:spcPct val="90000"/>
              </a:lnSpc>
              <a:spcBef>
                <a:spcPts val="850"/>
              </a:spcBef>
              <a:buClr>
                <a:srgbClr val="000000"/>
              </a:buClr>
              <a:buSzPct val="45000"/>
              <a:buFont typeface="Wingdings" charset="2"/>
              <a:buChar char=""/>
            </a:pPr>
            <a:r>
              <a:rPr lang="en-FR" sz="1800" b="0" u="none" strike="noStrike">
                <a:solidFill>
                  <a:schemeClr val="dk1"/>
                </a:solidFill>
                <a:effectLst/>
                <a:uFillTx/>
                <a:latin typeface="Calibri"/>
              </a:rPr>
              <a:t>Troisième niveau de plan</a:t>
            </a:r>
          </a:p>
          <a:p>
            <a:pPr marL="1728000" lvl="3" indent="-216000" algn="l">
              <a:lnSpc>
                <a:spcPct val="90000"/>
              </a:lnSpc>
              <a:spcBef>
                <a:spcPts val="567"/>
              </a:spcBef>
              <a:buClr>
                <a:srgbClr val="000000"/>
              </a:buClr>
              <a:buSzPct val="75000"/>
              <a:buFont typeface="Symbol" charset="2"/>
              <a:buChar char=""/>
            </a:pPr>
            <a:r>
              <a:rPr lang="en-FR" sz="1800" b="0" u="none" strike="noStrike">
                <a:solidFill>
                  <a:schemeClr val="dk1"/>
                </a:solidFill>
                <a:effectLst/>
                <a:uFillTx/>
                <a:latin typeface="Calibri"/>
              </a:rPr>
              <a:t>Quatrième niveau de plan</a:t>
            </a:r>
          </a:p>
          <a:p>
            <a:pPr marL="2160000" lvl="4" indent="-216000" algn="l">
              <a:lnSpc>
                <a:spcPct val="90000"/>
              </a:lnSpc>
              <a:spcBef>
                <a:spcPts val="283"/>
              </a:spcBef>
              <a:buClr>
                <a:srgbClr val="000000"/>
              </a:buClr>
              <a:buSzPct val="45000"/>
              <a:buFont typeface="Wingdings" charset="2"/>
              <a:buChar char=""/>
            </a:pPr>
            <a:r>
              <a:rPr lang="en-FR" sz="2000" b="0" u="none" strike="noStrike">
                <a:solidFill>
                  <a:schemeClr val="dk1"/>
                </a:solidFill>
                <a:effectLst/>
                <a:uFillTx/>
                <a:latin typeface="Calibri"/>
              </a:rPr>
              <a:t>Cinquième niveau de plan</a:t>
            </a:r>
          </a:p>
          <a:p>
            <a:pPr marL="2592000" lvl="5" indent="-216000" algn="l">
              <a:lnSpc>
                <a:spcPct val="90000"/>
              </a:lnSpc>
              <a:spcBef>
                <a:spcPts val="283"/>
              </a:spcBef>
              <a:buClr>
                <a:srgbClr val="000000"/>
              </a:buClr>
              <a:buSzPct val="45000"/>
              <a:buFont typeface="Wingdings" charset="2"/>
              <a:buChar char=""/>
            </a:pPr>
            <a:r>
              <a:rPr lang="en-FR" sz="2000" b="0" u="none" strike="noStrike">
                <a:solidFill>
                  <a:schemeClr val="dk1"/>
                </a:solidFill>
                <a:effectLst/>
                <a:uFillTx/>
                <a:latin typeface="Calibri"/>
              </a:rPr>
              <a:t>Sixième niveau de plan</a:t>
            </a:r>
          </a:p>
          <a:p>
            <a:pPr marL="3024000" lvl="6" indent="-216000" algn="l">
              <a:lnSpc>
                <a:spcPct val="90000"/>
              </a:lnSpc>
              <a:spcBef>
                <a:spcPts val="283"/>
              </a:spcBef>
              <a:buClr>
                <a:srgbClr val="000000"/>
              </a:buClr>
              <a:buSzPct val="45000"/>
              <a:buFont typeface="Wingdings" charset="2"/>
              <a:buChar char=""/>
            </a:pPr>
            <a:r>
              <a:rPr lang="en-FR" sz="2000" b="0" u="none" strike="noStrike">
                <a:solidFill>
                  <a:schemeClr val="dk1"/>
                </a:solidFill>
                <a:effectLst/>
                <a:uFillTx/>
                <a:latin typeface="Calibri"/>
              </a:rPr>
              <a:t>Septième niveau de plan</a:t>
            </a:r>
          </a:p>
        </p:txBody>
      </p:sp>
    </p:spTree>
    <p:extLst>
      <p:ext uri="{BB962C8B-B14F-4D97-AF65-F5344CB8AC3E}">
        <p14:creationId xmlns:p14="http://schemas.microsoft.com/office/powerpoint/2010/main" val="311253470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Title, Content">
    <p:bg>
      <p:bgPr>
        <a:solidFill>
          <a:srgbClr val="FFFFFF"/>
        </a:solidFill>
        <a:effectLst/>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2396160" y="236520"/>
            <a:ext cx="7621200" cy="836280"/>
          </a:xfrm>
          <a:prstGeom prst="rect">
            <a:avLst/>
          </a:prstGeom>
          <a:noFill/>
          <a:ln w="0">
            <a:noFill/>
          </a:ln>
        </p:spPr>
        <p:txBody>
          <a:bodyPr lIns="0" tIns="0" rIns="0" bIns="0" anchor="ctr">
            <a:noAutofit/>
          </a:bodyPr>
          <a:lstStyle>
            <a:lvl1pPr indent="0" algn="l">
              <a:lnSpc>
                <a:spcPct val="100000"/>
              </a:lnSpc>
              <a:buNone/>
              <a:tabLst>
                <a:tab pos="0" algn="l"/>
              </a:tabLst>
              <a:defRPr lang="en-FR" sz="4400" b="0" u="none" strike="noStrike">
                <a:solidFill>
                  <a:schemeClr val="dk1"/>
                </a:solidFill>
                <a:effectLst/>
                <a:uFillTx/>
                <a:latin typeface="Calibri"/>
              </a:defRPr>
            </a:lvl1pPr>
          </a:lstStyle>
          <a:p>
            <a:pPr indent="0" algn="l">
              <a:lnSpc>
                <a:spcPct val="100000"/>
              </a:lnSpc>
              <a:buNone/>
              <a:tabLst>
                <a:tab pos="0" algn="l"/>
              </a:tabLst>
            </a:pPr>
            <a:r>
              <a:rPr lang="en-FR" sz="4400" b="0" u="none" strike="noStrike">
                <a:solidFill>
                  <a:schemeClr val="dk1"/>
                </a:solidFill>
                <a:effectLst/>
                <a:uFillTx/>
                <a:latin typeface="Calibri"/>
              </a:rPr>
              <a:t>Cliquez pour éditer le format du texte-titre</a:t>
            </a:r>
          </a:p>
        </p:txBody>
      </p:sp>
      <p:sp>
        <p:nvSpPr>
          <p:cNvPr id="33" name="PlaceHolder 2"/>
          <p:cNvSpPr>
            <a:spLocks noGrp="1"/>
          </p:cNvSpPr>
          <p:nvPr>
            <p:ph type="body"/>
          </p:nvPr>
        </p:nvSpPr>
        <p:spPr>
          <a:xfrm>
            <a:off x="2077200" y="1604520"/>
            <a:ext cx="8227800" cy="3975840"/>
          </a:xfrm>
          <a:prstGeom prst="rect">
            <a:avLst/>
          </a:prstGeom>
          <a:noFill/>
          <a:ln w="0">
            <a:noFill/>
          </a:ln>
        </p:spPr>
        <p:txBody>
          <a:bodyPr lIns="0" tIns="0" rIns="0" bIns="0" anchor="t">
            <a:normAutofit/>
          </a:bodyPr>
          <a:lstStyle>
            <a:lvl1pPr algn="l">
              <a:lnSpc>
                <a:spcPct val="90000"/>
              </a:lnSpc>
              <a:spcBef>
                <a:spcPts val="1417"/>
              </a:spcBef>
              <a:buClr>
                <a:srgbClr val="000000"/>
              </a:buClr>
              <a:buSzPct val="45000"/>
              <a:buFont typeface="Wingdings" charset="2"/>
              <a:buChar char=""/>
              <a:defRPr lang="en-FR" sz="2800" b="0" u="none" strike="noStrike">
                <a:solidFill>
                  <a:schemeClr val="dk1"/>
                </a:solidFill>
                <a:effectLst/>
                <a:uFillTx/>
                <a:latin typeface="Calibri"/>
              </a:defRPr>
            </a:lvl1pPr>
            <a:lvl2pPr lvl="1" algn="l">
              <a:lnSpc>
                <a:spcPct val="90000"/>
              </a:lnSpc>
              <a:spcBef>
                <a:spcPts val="1134"/>
              </a:spcBef>
              <a:buClr>
                <a:srgbClr val="000000"/>
              </a:buClr>
              <a:buSzPct val="75000"/>
              <a:buFont typeface="Symbol" charset="2"/>
              <a:buChar char=""/>
              <a:defRPr lang="en-FR" sz="2800" b="0" u="none" strike="noStrike">
                <a:solidFill>
                  <a:schemeClr val="dk1"/>
                </a:solidFill>
                <a:effectLst/>
                <a:uFillTx/>
                <a:latin typeface="Calibri"/>
              </a:defRPr>
            </a:lvl2pPr>
            <a:lvl3pPr lvl="2" algn="l">
              <a:lnSpc>
                <a:spcPct val="90000"/>
              </a:lnSpc>
              <a:spcBef>
                <a:spcPts val="850"/>
              </a:spcBef>
              <a:buClr>
                <a:srgbClr val="000000"/>
              </a:buClr>
              <a:buSzPct val="45000"/>
              <a:buFont typeface="Wingdings" charset="2"/>
              <a:buChar char=""/>
              <a:defRPr lang="en-FR" sz="2800" b="0" u="none" strike="noStrike">
                <a:solidFill>
                  <a:schemeClr val="dk1"/>
                </a:solidFill>
                <a:effectLst/>
                <a:uFillTx/>
                <a:latin typeface="Calibri"/>
              </a:defRPr>
            </a:lvl3pPr>
            <a:lvl4pPr lvl="3" algn="l">
              <a:lnSpc>
                <a:spcPct val="90000"/>
              </a:lnSpc>
              <a:spcBef>
                <a:spcPts val="567"/>
              </a:spcBef>
              <a:buClr>
                <a:srgbClr val="000000"/>
              </a:buClr>
              <a:buSzPct val="75000"/>
              <a:buFont typeface="Symbol" charset="2"/>
              <a:buChar char=""/>
              <a:defRPr lang="en-FR" sz="2800" b="0" u="none" strike="noStrike">
                <a:solidFill>
                  <a:schemeClr val="dk1"/>
                </a:solidFill>
                <a:effectLst/>
                <a:uFillTx/>
                <a:latin typeface="Calibri"/>
              </a:defRPr>
            </a:lvl4pPr>
            <a:lvl5pPr lvl="4" algn="l">
              <a:lnSpc>
                <a:spcPct val="90000"/>
              </a:lnSpc>
              <a:spcBef>
                <a:spcPts val="283"/>
              </a:spcBef>
              <a:buClr>
                <a:srgbClr val="000000"/>
              </a:buClr>
              <a:buSzPct val="45000"/>
              <a:buFont typeface="Wingdings" charset="2"/>
              <a:buChar char=""/>
              <a:defRPr lang="en-FR" sz="2800" b="0" u="none" strike="noStrike">
                <a:solidFill>
                  <a:schemeClr val="dk1"/>
                </a:solidFill>
                <a:effectLst/>
                <a:uFillTx/>
                <a:latin typeface="Calibri"/>
              </a:defRPr>
            </a:lvl5pPr>
            <a:lvl6pPr lvl="5" algn="l">
              <a:lnSpc>
                <a:spcPct val="90000"/>
              </a:lnSpc>
              <a:spcBef>
                <a:spcPts val="283"/>
              </a:spcBef>
              <a:buClr>
                <a:srgbClr val="000000"/>
              </a:buClr>
              <a:buSzPct val="45000"/>
              <a:buFont typeface="Wingdings" charset="2"/>
              <a:buChar char=""/>
              <a:defRPr lang="en-FR" sz="2800" b="0" u="none" strike="noStrike">
                <a:solidFill>
                  <a:schemeClr val="dk1"/>
                </a:solidFill>
                <a:effectLst/>
                <a:uFillTx/>
                <a:latin typeface="Calibri"/>
              </a:defRPr>
            </a:lvl6pPr>
            <a:lvl7pPr lvl="6" algn="l">
              <a:lnSpc>
                <a:spcPct val="90000"/>
              </a:lnSpc>
              <a:spcBef>
                <a:spcPts val="283"/>
              </a:spcBef>
              <a:buClr>
                <a:srgbClr val="000000"/>
              </a:buClr>
              <a:buSzPct val="45000"/>
              <a:buFont typeface="Wingdings" charset="2"/>
              <a:buChar char=""/>
              <a:defRPr lang="en-FR" sz="2800" b="0" u="none" strike="noStrike">
                <a:solidFill>
                  <a:schemeClr val="dk1"/>
                </a:solidFill>
                <a:effectLst/>
                <a:uFillTx/>
                <a:latin typeface="Calibri"/>
              </a:defRPr>
            </a:lvl7pPr>
          </a:lstStyle>
          <a:p>
            <a:pPr marL="228600" indent="-228600" algn="l">
              <a:lnSpc>
                <a:spcPct val="90000"/>
              </a:lnSpc>
              <a:spcBef>
                <a:spcPts val="1417"/>
              </a:spcBef>
              <a:buClr>
                <a:srgbClr val="000000"/>
              </a:buClr>
              <a:buSzPct val="45000"/>
              <a:buFont typeface="Wingdings" charset="2"/>
              <a:buChar char=""/>
            </a:pPr>
            <a:r>
              <a:rPr lang="en-FR" sz="2800" b="0" u="none" strike="noStrike">
                <a:solidFill>
                  <a:schemeClr val="dk1"/>
                </a:solidFill>
                <a:effectLst/>
                <a:uFillTx/>
                <a:latin typeface="Calibri"/>
              </a:rPr>
              <a:t>Cliquez pour éditer le format du plan de texte</a:t>
            </a:r>
          </a:p>
          <a:p>
            <a:pPr marL="685800" lvl="1" indent="-228600" algn="l">
              <a:lnSpc>
                <a:spcPct val="90000"/>
              </a:lnSpc>
              <a:spcBef>
                <a:spcPts val="1134"/>
              </a:spcBef>
              <a:buClr>
                <a:srgbClr val="000000"/>
              </a:buClr>
              <a:buSzPct val="75000"/>
              <a:buFont typeface="Symbol" charset="2"/>
              <a:buChar char=""/>
            </a:pPr>
            <a:r>
              <a:rPr lang="en-FR" sz="2800" b="0" u="none" strike="noStrike">
                <a:solidFill>
                  <a:schemeClr val="dk1"/>
                </a:solidFill>
                <a:effectLst/>
                <a:uFillTx/>
                <a:latin typeface="Calibri"/>
              </a:rPr>
              <a:t>Second niveau de plan</a:t>
            </a:r>
          </a:p>
          <a:p>
            <a:pPr marL="1143000" lvl="2" indent="-228600" algn="l">
              <a:lnSpc>
                <a:spcPct val="90000"/>
              </a:lnSpc>
              <a:spcBef>
                <a:spcPts val="850"/>
              </a:spcBef>
              <a:buClr>
                <a:srgbClr val="000000"/>
              </a:buClr>
              <a:buSzPct val="45000"/>
              <a:buFont typeface="Wingdings" charset="2"/>
              <a:buChar char=""/>
            </a:pPr>
            <a:r>
              <a:rPr lang="en-FR" sz="2800" b="0" u="none" strike="noStrike">
                <a:solidFill>
                  <a:schemeClr val="dk1"/>
                </a:solidFill>
                <a:effectLst/>
                <a:uFillTx/>
                <a:latin typeface="Calibri"/>
              </a:rPr>
              <a:t>Troisième niveau de plan</a:t>
            </a:r>
          </a:p>
          <a:p>
            <a:pPr marL="1600200" lvl="3" indent="-228600" algn="l">
              <a:lnSpc>
                <a:spcPct val="90000"/>
              </a:lnSpc>
              <a:spcBef>
                <a:spcPts val="567"/>
              </a:spcBef>
              <a:buClr>
                <a:srgbClr val="000000"/>
              </a:buClr>
              <a:buSzPct val="75000"/>
              <a:buFont typeface="Symbol" charset="2"/>
              <a:buChar char=""/>
            </a:pPr>
            <a:r>
              <a:rPr lang="en-FR" sz="2800" b="0" u="none" strike="noStrike">
                <a:solidFill>
                  <a:schemeClr val="dk1"/>
                </a:solidFill>
                <a:effectLst/>
                <a:uFillTx/>
                <a:latin typeface="Calibri"/>
              </a:rPr>
              <a:t>Quatrième niveau de plan</a:t>
            </a:r>
          </a:p>
          <a:p>
            <a:pPr marL="2057400" lvl="4" indent="-228600" algn="l">
              <a:lnSpc>
                <a:spcPct val="90000"/>
              </a:lnSpc>
              <a:spcBef>
                <a:spcPts val="283"/>
              </a:spcBef>
              <a:buClr>
                <a:srgbClr val="000000"/>
              </a:buClr>
              <a:buSzPct val="45000"/>
              <a:buFont typeface="Wingdings" charset="2"/>
              <a:buChar char=""/>
            </a:pPr>
            <a:r>
              <a:rPr lang="en-FR" sz="2800" b="0" u="none" strike="noStrike">
                <a:solidFill>
                  <a:schemeClr val="dk1"/>
                </a:solidFill>
                <a:effectLst/>
                <a:uFillTx/>
                <a:latin typeface="Calibri"/>
              </a:rPr>
              <a:t>Cinquième niveau de plan</a:t>
            </a:r>
          </a:p>
          <a:p>
            <a:pPr marL="2514600" lvl="5" indent="-228600" algn="l">
              <a:lnSpc>
                <a:spcPct val="90000"/>
              </a:lnSpc>
              <a:spcBef>
                <a:spcPts val="283"/>
              </a:spcBef>
              <a:buClr>
                <a:srgbClr val="000000"/>
              </a:buClr>
              <a:buSzPct val="45000"/>
              <a:buFont typeface="Wingdings" charset="2"/>
              <a:buChar char=""/>
            </a:pPr>
            <a:r>
              <a:rPr lang="en-FR" sz="2800" b="0" u="none" strike="noStrike">
                <a:solidFill>
                  <a:schemeClr val="dk1"/>
                </a:solidFill>
                <a:effectLst/>
                <a:uFillTx/>
                <a:latin typeface="Calibri"/>
              </a:rPr>
              <a:t>Sixième niveau de plan</a:t>
            </a:r>
          </a:p>
          <a:p>
            <a:pPr marL="2971800" lvl="6" indent="-228600" algn="l">
              <a:lnSpc>
                <a:spcPct val="90000"/>
              </a:lnSpc>
              <a:spcBef>
                <a:spcPts val="283"/>
              </a:spcBef>
              <a:buClr>
                <a:srgbClr val="000000"/>
              </a:buClr>
              <a:buSzPct val="45000"/>
              <a:buFont typeface="Wingdings" charset="2"/>
              <a:buChar char=""/>
            </a:pPr>
            <a:r>
              <a:rPr lang="en-FR" sz="2800" b="0" u="none" strike="noStrike">
                <a:solidFill>
                  <a:schemeClr val="dk1"/>
                </a:solidFill>
                <a:effectLst/>
                <a:uFillTx/>
                <a:latin typeface="Calibri"/>
              </a:rPr>
              <a:t>Septième niveau de plan</a:t>
            </a:r>
          </a:p>
        </p:txBody>
      </p:sp>
    </p:spTree>
    <p:extLst>
      <p:ext uri="{BB962C8B-B14F-4D97-AF65-F5344CB8AC3E}">
        <p14:creationId xmlns:p14="http://schemas.microsoft.com/office/powerpoint/2010/main" val="1927195399"/>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1_MASTER_CONTENT_LOGOS">
    <p:bg>
      <p:bgPr>
        <a:solidFill>
          <a:srgbClr val="FFFFFF"/>
        </a:solidFill>
        <a:effectLst/>
      </p:bgPr>
    </p:bg>
    <p:spTree>
      <p:nvGrpSpPr>
        <p:cNvPr id="1" name=""/>
        <p:cNvGrpSpPr/>
        <p:nvPr/>
      </p:nvGrpSpPr>
      <p:grpSpPr>
        <a:xfrm>
          <a:off x="0" y="0"/>
          <a:ext cx="0" cy="0"/>
          <a:chOff x="0" y="0"/>
          <a:chExt cx="0" cy="0"/>
        </a:xfrm>
      </p:grpSpPr>
      <p:sp>
        <p:nvSpPr>
          <p:cNvPr id="34" name="Text 2"/>
          <p:cNvSpPr/>
          <p:nvPr/>
        </p:nvSpPr>
        <p:spPr>
          <a:xfrm>
            <a:off x="548280" y="411480"/>
            <a:ext cx="8683920" cy="682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800" b="0" u="none" strike="noStrike">
              <a:solidFill>
                <a:schemeClr val="dk1"/>
              </a:solidFill>
              <a:effectLst/>
              <a:uFillTx/>
              <a:latin typeface="Calibri"/>
            </a:endParaRPr>
          </a:p>
        </p:txBody>
      </p:sp>
      <p:sp>
        <p:nvSpPr>
          <p:cNvPr id="35" name="PlaceHolder 1"/>
          <p:cNvSpPr>
            <a:spLocks noGrp="1"/>
          </p:cNvSpPr>
          <p:nvPr>
            <p:ph type="title"/>
          </p:nvPr>
        </p:nvSpPr>
        <p:spPr>
          <a:xfrm>
            <a:off x="609120" y="273600"/>
            <a:ext cx="8929080" cy="1142280"/>
          </a:xfrm>
          <a:prstGeom prst="rect">
            <a:avLst/>
          </a:prstGeom>
          <a:noFill/>
          <a:ln w="0">
            <a:noFill/>
          </a:ln>
        </p:spPr>
        <p:txBody>
          <a:bodyPr lIns="0" tIns="0" rIns="0" bIns="0" anchor="ctr">
            <a:noAutofit/>
          </a:bodyPr>
          <a:lstStyle>
            <a:lvl1pPr indent="0" algn="l" defTabSz="914400">
              <a:lnSpc>
                <a:spcPct val="100000"/>
              </a:lnSpc>
              <a:buNone/>
              <a:tabLst>
                <a:tab pos="0" algn="l"/>
              </a:tabLst>
              <a:defRPr lang="fr-FR" sz="1800" b="0" u="none" strike="noStrike">
                <a:solidFill>
                  <a:schemeClr val="dk1"/>
                </a:solidFill>
                <a:effectLst/>
                <a:uFillTx/>
                <a:latin typeface="Calibri"/>
                <a:ea typeface="Arial"/>
              </a:defRPr>
            </a:lvl1pPr>
          </a:lstStyle>
          <a:p>
            <a:pPr indent="0" algn="l" defTabSz="914400">
              <a:lnSpc>
                <a:spcPct val="100000"/>
              </a:lnSpc>
              <a:buNone/>
              <a:tabLst>
                <a:tab pos="0" algn="l"/>
              </a:tabLst>
            </a:pPr>
            <a:r>
              <a:rPr lang="fr-FR" sz="1800" b="0" u="none" strike="noStrike">
                <a:solidFill>
                  <a:schemeClr val="dk1"/>
                </a:solidFill>
                <a:effectLst/>
                <a:uFillTx/>
                <a:latin typeface="Calibri"/>
                <a:ea typeface="Arial"/>
              </a:rPr>
              <a:t>Cliquez pour éditer le format du texte-titre</a:t>
            </a:r>
            <a:endParaRPr lang="fr-FR" sz="1800" b="0" u="none" strike="noStrike">
              <a:solidFill>
                <a:schemeClr val="dk1"/>
              </a:solidFill>
              <a:effectLst/>
              <a:uFillTx/>
              <a:latin typeface="Calibri"/>
            </a:endParaRPr>
          </a:p>
        </p:txBody>
      </p:sp>
      <p:sp>
        <p:nvSpPr>
          <p:cNvPr id="36" name="PlaceHolder 2"/>
          <p:cNvSpPr>
            <a:spLocks noGrp="1"/>
          </p:cNvSpPr>
          <p:nvPr>
            <p:ph type="body"/>
          </p:nvPr>
        </p:nvSpPr>
        <p:spPr>
          <a:xfrm>
            <a:off x="609120" y="1604520"/>
            <a:ext cx="10969920" cy="3974760"/>
          </a:xfrm>
          <a:prstGeom prst="rect">
            <a:avLst/>
          </a:prstGeom>
          <a:noFill/>
          <a:ln w="0">
            <a:noFill/>
          </a:ln>
        </p:spPr>
        <p:txBody>
          <a:bodyPr lIns="0" tIns="0" rIns="0" bIns="0" anchor="t">
            <a:normAutofit/>
          </a:bodyPr>
          <a:lstStyle>
            <a:lvl1pPr algn="l" defTabSz="914400">
              <a:lnSpc>
                <a:spcPct val="100000"/>
              </a:lnSpc>
              <a:spcBef>
                <a:spcPts val="1417"/>
              </a:spcBef>
              <a:buClr>
                <a:srgbClr val="000000"/>
              </a:buClr>
              <a:buSzPct val="45000"/>
              <a:buFont typeface="Wingdings" charset="2"/>
              <a:buChar char=""/>
              <a:defRPr lang="fr-FR" sz="3200" b="0" u="none" strike="noStrike">
                <a:solidFill>
                  <a:schemeClr val="dk1"/>
                </a:solidFill>
                <a:effectLst/>
                <a:uFillTx/>
                <a:latin typeface="Calibri"/>
                <a:ea typeface="Arial"/>
              </a:defRPr>
            </a:lvl1pPr>
            <a:lvl2pPr lvl="1" algn="l" defTabSz="914400">
              <a:lnSpc>
                <a:spcPct val="100000"/>
              </a:lnSpc>
              <a:spcBef>
                <a:spcPts val="1134"/>
              </a:spcBef>
              <a:buClr>
                <a:srgbClr val="000000"/>
              </a:buClr>
              <a:buSzPct val="75000"/>
              <a:buFont typeface="Symbol"/>
              <a:buChar char=""/>
              <a:defRPr lang="fr-FR" sz="2400" b="0" u="none" strike="noStrike">
                <a:solidFill>
                  <a:schemeClr val="dk1"/>
                </a:solidFill>
                <a:effectLst/>
                <a:uFillTx/>
                <a:latin typeface="Calibri"/>
                <a:ea typeface="Arial"/>
              </a:defRPr>
            </a:lvl2pPr>
            <a:lvl3pPr lvl="2" algn="l" defTabSz="914400">
              <a:lnSpc>
                <a:spcPct val="100000"/>
              </a:lnSpc>
              <a:spcBef>
                <a:spcPts val="850"/>
              </a:spcBef>
              <a:buClr>
                <a:srgbClr val="000000"/>
              </a:buClr>
              <a:buSzPct val="45000"/>
              <a:buFont typeface="Wingdings" charset="2"/>
              <a:buChar char=""/>
              <a:defRPr lang="fr-FR" sz="2000" b="0" u="none" strike="noStrike">
                <a:solidFill>
                  <a:schemeClr val="dk1"/>
                </a:solidFill>
                <a:effectLst/>
                <a:uFillTx/>
                <a:latin typeface="Calibri"/>
                <a:ea typeface="Arial"/>
              </a:defRPr>
            </a:lvl3pPr>
            <a:lvl4pPr lvl="3" algn="l" defTabSz="914400">
              <a:lnSpc>
                <a:spcPct val="100000"/>
              </a:lnSpc>
              <a:spcBef>
                <a:spcPts val="567"/>
              </a:spcBef>
              <a:buClr>
                <a:srgbClr val="000000"/>
              </a:buClr>
              <a:buSzPct val="75000"/>
              <a:buFont typeface="Symbol"/>
              <a:buChar char=""/>
              <a:defRPr lang="fr-FR" sz="2000" b="0" u="none" strike="noStrike">
                <a:solidFill>
                  <a:schemeClr val="dk1"/>
                </a:solidFill>
                <a:effectLst/>
                <a:uFillTx/>
                <a:latin typeface="Calibri"/>
                <a:ea typeface="Arial"/>
              </a:defRPr>
            </a:lvl4pPr>
            <a:lvl5pPr lvl="4" algn="l" defTabSz="914400">
              <a:lnSpc>
                <a:spcPct val="100000"/>
              </a:lnSpc>
              <a:spcBef>
                <a:spcPts val="283"/>
              </a:spcBef>
              <a:buClr>
                <a:srgbClr val="000000"/>
              </a:buClr>
              <a:buSzPct val="45000"/>
              <a:buFont typeface="Wingdings" charset="2"/>
              <a:buChar char=""/>
              <a:defRPr lang="fr-FR" sz="2000" b="0" u="none" strike="noStrike">
                <a:solidFill>
                  <a:schemeClr val="dk1"/>
                </a:solidFill>
                <a:effectLst/>
                <a:uFillTx/>
                <a:latin typeface="Calibri"/>
                <a:ea typeface="Arial"/>
              </a:defRPr>
            </a:lvl5pPr>
            <a:lvl6pPr lvl="5" algn="l" defTabSz="914400">
              <a:lnSpc>
                <a:spcPct val="100000"/>
              </a:lnSpc>
              <a:spcBef>
                <a:spcPts val="283"/>
              </a:spcBef>
              <a:buClr>
                <a:srgbClr val="000000"/>
              </a:buClr>
              <a:buSzPct val="45000"/>
              <a:buFont typeface="Wingdings" charset="2"/>
              <a:buChar char=""/>
              <a:defRPr lang="fr-FR" sz="2000" b="0" u="none" strike="noStrike">
                <a:solidFill>
                  <a:schemeClr val="dk1"/>
                </a:solidFill>
                <a:effectLst/>
                <a:uFillTx/>
                <a:latin typeface="Calibri"/>
                <a:ea typeface="Arial"/>
              </a:defRPr>
            </a:lvl6pPr>
            <a:lvl7pPr lvl="6" algn="l" defTabSz="914400">
              <a:lnSpc>
                <a:spcPct val="100000"/>
              </a:lnSpc>
              <a:spcBef>
                <a:spcPts val="283"/>
              </a:spcBef>
              <a:buClr>
                <a:srgbClr val="000000"/>
              </a:buClr>
              <a:buSzPct val="45000"/>
              <a:buFont typeface="Wingdings" charset="2"/>
              <a:buChar char=""/>
              <a:defRPr lang="fr-FR" sz="2000" b="0" u="none" strike="noStrike">
                <a:solidFill>
                  <a:schemeClr val="dk1"/>
                </a:solidFill>
                <a:effectLst/>
                <a:uFillTx/>
                <a:latin typeface="Calibri"/>
                <a:ea typeface="Arial"/>
              </a:defRPr>
            </a:lvl7pPr>
          </a:lstStyle>
          <a:p>
            <a:pPr marL="432000" indent="-324000" algn="l" defTabSz="914400">
              <a:lnSpc>
                <a:spcPct val="100000"/>
              </a:lnSpc>
              <a:spcBef>
                <a:spcPts val="1417"/>
              </a:spcBef>
              <a:buClr>
                <a:srgbClr val="000000"/>
              </a:buClr>
              <a:buSzPct val="45000"/>
              <a:buFont typeface="Wingdings" charset="2"/>
              <a:buChar char=""/>
            </a:pPr>
            <a:r>
              <a:rPr lang="fr-FR" sz="3200" b="0" u="none" strike="noStrike">
                <a:solidFill>
                  <a:schemeClr val="dk1"/>
                </a:solidFill>
                <a:effectLst/>
                <a:uFillTx/>
                <a:latin typeface="Calibri"/>
                <a:ea typeface="Arial"/>
              </a:rPr>
              <a:t>Cliquez pour éditer le format du plan de texte</a:t>
            </a:r>
            <a:endParaRPr lang="fr-FR" sz="3200" b="0" u="none" strike="noStrike">
              <a:solidFill>
                <a:schemeClr val="dk1"/>
              </a:solidFill>
              <a:effectLst/>
              <a:uFillTx/>
              <a:latin typeface="Calibri"/>
            </a:endParaRPr>
          </a:p>
          <a:p>
            <a:pPr marL="864000" lvl="1" indent="-324000" algn="l" defTabSz="914400">
              <a:lnSpc>
                <a:spcPct val="100000"/>
              </a:lnSpc>
              <a:spcBef>
                <a:spcPts val="1134"/>
              </a:spcBef>
              <a:buClr>
                <a:srgbClr val="000000"/>
              </a:buClr>
              <a:buSzPct val="75000"/>
              <a:buFont typeface="Symbol"/>
              <a:buChar char=""/>
            </a:pPr>
            <a:r>
              <a:rPr lang="fr-FR" sz="2400" b="0" u="none" strike="noStrike">
                <a:solidFill>
                  <a:schemeClr val="dk1"/>
                </a:solidFill>
                <a:effectLst/>
                <a:uFillTx/>
                <a:latin typeface="Calibri"/>
                <a:ea typeface="Arial"/>
              </a:rPr>
              <a:t>Second niveau de plan</a:t>
            </a:r>
            <a:endParaRPr lang="fr-FR" sz="2400" b="0" u="none" strike="noStrike">
              <a:solidFill>
                <a:schemeClr val="dk1"/>
              </a:solidFill>
              <a:effectLst/>
              <a:uFillTx/>
              <a:latin typeface="Calibri"/>
            </a:endParaRPr>
          </a:p>
          <a:p>
            <a:pPr marL="1296000" lvl="2" indent="-288000" algn="l" defTabSz="914400">
              <a:lnSpc>
                <a:spcPct val="100000"/>
              </a:lnSpc>
              <a:spcBef>
                <a:spcPts val="850"/>
              </a:spcBef>
              <a:buClr>
                <a:srgbClr val="000000"/>
              </a:buClr>
              <a:buSzPct val="45000"/>
              <a:buFont typeface="Wingdings" charset="2"/>
              <a:buChar char=""/>
            </a:pPr>
            <a:r>
              <a:rPr lang="fr-FR" sz="2000" b="0" u="none" strike="noStrike">
                <a:solidFill>
                  <a:schemeClr val="dk1"/>
                </a:solidFill>
                <a:effectLst/>
                <a:uFillTx/>
                <a:latin typeface="Calibri"/>
                <a:ea typeface="Arial"/>
              </a:rPr>
              <a:t>Troisième niveau de plan</a:t>
            </a:r>
            <a:endParaRPr lang="fr-FR" sz="2000" b="0" u="none" strike="noStrike">
              <a:solidFill>
                <a:schemeClr val="dk1"/>
              </a:solidFill>
              <a:effectLst/>
              <a:uFillTx/>
              <a:latin typeface="Calibri"/>
            </a:endParaRPr>
          </a:p>
          <a:p>
            <a:pPr marL="1728000" lvl="3" indent="-216000" algn="l" defTabSz="914400">
              <a:lnSpc>
                <a:spcPct val="100000"/>
              </a:lnSpc>
              <a:spcBef>
                <a:spcPts val="567"/>
              </a:spcBef>
              <a:buClr>
                <a:srgbClr val="000000"/>
              </a:buClr>
              <a:buSzPct val="75000"/>
              <a:buFont typeface="Symbol"/>
              <a:buChar char=""/>
            </a:pPr>
            <a:r>
              <a:rPr lang="fr-FR" sz="2000" b="0" u="none" strike="noStrike">
                <a:solidFill>
                  <a:schemeClr val="dk1"/>
                </a:solidFill>
                <a:effectLst/>
                <a:uFillTx/>
                <a:latin typeface="Calibri"/>
                <a:ea typeface="Arial"/>
              </a:rPr>
              <a:t>Quatrième niveau de plan</a:t>
            </a:r>
            <a:endParaRPr lang="fr-FR" sz="2000" b="0" u="none" strike="noStrike">
              <a:solidFill>
                <a:schemeClr val="dk1"/>
              </a:solidFill>
              <a:effectLst/>
              <a:uFillTx/>
              <a:latin typeface="Calibri"/>
            </a:endParaRPr>
          </a:p>
          <a:p>
            <a:pPr marL="2160000" lvl="4" indent="-216000" algn="l" defTabSz="914400">
              <a:lnSpc>
                <a:spcPct val="100000"/>
              </a:lnSpc>
              <a:spcBef>
                <a:spcPts val="283"/>
              </a:spcBef>
              <a:buClr>
                <a:srgbClr val="000000"/>
              </a:buClr>
              <a:buSzPct val="45000"/>
              <a:buFont typeface="Wingdings" charset="2"/>
              <a:buChar char=""/>
            </a:pPr>
            <a:r>
              <a:rPr lang="fr-FR" sz="2000" b="0" u="none" strike="noStrike">
                <a:solidFill>
                  <a:schemeClr val="dk1"/>
                </a:solidFill>
                <a:effectLst/>
                <a:uFillTx/>
                <a:latin typeface="Calibri"/>
                <a:ea typeface="Arial"/>
              </a:rPr>
              <a:t>Cinquième niveau de plan</a:t>
            </a:r>
            <a:endParaRPr lang="fr-FR" sz="2000" b="0" u="none" strike="noStrike">
              <a:solidFill>
                <a:schemeClr val="dk1"/>
              </a:solidFill>
              <a:effectLst/>
              <a:uFillTx/>
              <a:latin typeface="Calibri"/>
            </a:endParaRPr>
          </a:p>
          <a:p>
            <a:pPr marL="2592000" lvl="5" indent="-216000" algn="l" defTabSz="914400">
              <a:lnSpc>
                <a:spcPct val="100000"/>
              </a:lnSpc>
              <a:spcBef>
                <a:spcPts val="283"/>
              </a:spcBef>
              <a:buClr>
                <a:srgbClr val="000000"/>
              </a:buClr>
              <a:buSzPct val="45000"/>
              <a:buFont typeface="Wingdings" charset="2"/>
              <a:buChar char=""/>
            </a:pPr>
            <a:r>
              <a:rPr lang="fr-FR" sz="2000" b="0" u="none" strike="noStrike">
                <a:solidFill>
                  <a:schemeClr val="dk1"/>
                </a:solidFill>
                <a:effectLst/>
                <a:uFillTx/>
                <a:latin typeface="Calibri"/>
                <a:ea typeface="Arial"/>
              </a:rPr>
              <a:t>Sixième niveau de plan</a:t>
            </a:r>
            <a:endParaRPr lang="fr-FR" sz="2000" b="0" u="none" strike="noStrike">
              <a:solidFill>
                <a:schemeClr val="dk1"/>
              </a:solidFill>
              <a:effectLst/>
              <a:uFillTx/>
              <a:latin typeface="Calibri"/>
            </a:endParaRPr>
          </a:p>
          <a:p>
            <a:pPr marL="3024000" lvl="6" indent="-216000" algn="l" defTabSz="914400">
              <a:lnSpc>
                <a:spcPct val="100000"/>
              </a:lnSpc>
              <a:spcBef>
                <a:spcPts val="283"/>
              </a:spcBef>
              <a:buClr>
                <a:srgbClr val="000000"/>
              </a:buClr>
              <a:buSzPct val="45000"/>
              <a:buFont typeface="Wingdings" charset="2"/>
              <a:buChar char=""/>
            </a:pPr>
            <a:r>
              <a:rPr lang="fr-FR" sz="2000" b="0" u="none" strike="noStrike">
                <a:solidFill>
                  <a:schemeClr val="dk1"/>
                </a:solidFill>
                <a:effectLst/>
                <a:uFillTx/>
                <a:latin typeface="Calibri"/>
                <a:ea typeface="Arial"/>
              </a:rPr>
              <a:t>Septième niveau de plan</a:t>
            </a:r>
            <a:endParaRPr lang="fr-FR" sz="2000" b="0" u="none" strike="noStrike">
              <a:solidFill>
                <a:schemeClr val="dk1"/>
              </a:solidFill>
              <a:effectLst/>
              <a:uFillTx/>
              <a:latin typeface="Calibri"/>
            </a:endParaRPr>
          </a:p>
        </p:txBody>
      </p:sp>
      <p:sp>
        <p:nvSpPr>
          <p:cNvPr id="37" name="PlaceHolder 4"/>
          <p:cNvSpPr/>
          <p:nvPr/>
        </p:nvSpPr>
        <p:spPr>
          <a:xfrm>
            <a:off x="11521440" y="6492240"/>
            <a:ext cx="537120" cy="297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tabLst>
                <a:tab pos="0" algn="l"/>
              </a:tabLst>
            </a:pPr>
            <a:fld id="{368BD9D4-42F2-4BD2-AD75-A5CD7D0CB502}" type="slidenum">
              <a:rPr lang="en-US" sz="1000" b="0" u="none" strike="noStrike">
                <a:solidFill>
                  <a:srgbClr val="8896A6"/>
                </a:solidFill>
                <a:effectLst/>
                <a:uFillTx/>
                <a:latin typeface="Calibri"/>
                <a:ea typeface="Calibri"/>
              </a:rPr>
              <a:t>‹N°›</a:t>
            </a:fld>
            <a:endParaRPr lang="fr-FR" sz="1000" b="0" u="none" strike="noStrike">
              <a:solidFill>
                <a:srgbClr val="000000"/>
              </a:solidFill>
              <a:effectLst/>
              <a:uFillTx/>
              <a:latin typeface="Arial"/>
            </a:endParaRPr>
          </a:p>
        </p:txBody>
      </p:sp>
    </p:spTree>
    <p:extLst>
      <p:ext uri="{BB962C8B-B14F-4D97-AF65-F5344CB8AC3E}">
        <p14:creationId xmlns:p14="http://schemas.microsoft.com/office/powerpoint/2010/main" val="92759058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356878593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9"/>
        <p:cNvGrpSpPr/>
        <p:nvPr/>
      </p:nvGrpSpPr>
      <p:grpSpPr>
        <a:xfrm>
          <a:off x="0" y="0"/>
          <a:ext cx="0" cy="0"/>
          <a:chOff x="0" y="0"/>
          <a:chExt cx="0" cy="0"/>
        </a:xfrm>
      </p:grpSpPr>
      <p:sp>
        <p:nvSpPr>
          <p:cNvPr id="20" name="Google Shape;20;p19"/>
          <p:cNvSpPr txBox="1">
            <a:spLocks noGrp="1"/>
          </p:cNvSpPr>
          <p:nvPr>
            <p:ph type="ctrTitle"/>
          </p:nvPr>
        </p:nvSpPr>
        <p:spPr>
          <a:xfrm>
            <a:off x="457200" y="1420283"/>
            <a:ext cx="5181600" cy="98001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19"/>
          <p:cNvSpPr txBox="1">
            <a:spLocks noGrp="1"/>
          </p:cNvSpPr>
          <p:nvPr>
            <p:ph type="subTitle" idx="1"/>
          </p:nvPr>
        </p:nvSpPr>
        <p:spPr>
          <a:xfrm>
            <a:off x="914400" y="2590800"/>
            <a:ext cx="4267200" cy="1168400"/>
          </a:xfrm>
          <a:prstGeom prst="rect">
            <a:avLst/>
          </a:prstGeom>
          <a:noFill/>
          <a:ln>
            <a:noFill/>
          </a:ln>
        </p:spPr>
        <p:txBody>
          <a:bodyPr spcFirstLastPara="1" wrap="square" lIns="91425" tIns="45700" rIns="91425" bIns="45700" anchor="t" anchorCtr="0">
            <a:normAutofit/>
          </a:bodyPr>
          <a:lstStyle>
            <a:lvl1pPr lvl="0" algn="ctr">
              <a:spcBef>
                <a:spcPts val="427"/>
              </a:spcBef>
              <a:spcAft>
                <a:spcPts val="0"/>
              </a:spcAft>
              <a:buClr>
                <a:srgbClr val="888888"/>
              </a:buClr>
              <a:buSzPts val="3200"/>
              <a:buNone/>
              <a:defRPr>
                <a:solidFill>
                  <a:srgbClr val="888888"/>
                </a:solidFill>
              </a:defRPr>
            </a:lvl1pPr>
            <a:lvl2pPr lvl="1" algn="ctr">
              <a:spcBef>
                <a:spcPts val="373"/>
              </a:spcBef>
              <a:spcAft>
                <a:spcPts val="0"/>
              </a:spcAft>
              <a:buClr>
                <a:srgbClr val="888888"/>
              </a:buClr>
              <a:buSzPts val="2800"/>
              <a:buNone/>
              <a:defRPr>
                <a:solidFill>
                  <a:srgbClr val="888888"/>
                </a:solidFill>
              </a:defRPr>
            </a:lvl2pPr>
            <a:lvl3pPr lvl="2" algn="ctr">
              <a:spcBef>
                <a:spcPts val="320"/>
              </a:spcBef>
              <a:spcAft>
                <a:spcPts val="0"/>
              </a:spcAft>
              <a:buClr>
                <a:srgbClr val="888888"/>
              </a:buClr>
              <a:buSzPts val="2400"/>
              <a:buNone/>
              <a:defRPr>
                <a:solidFill>
                  <a:srgbClr val="888888"/>
                </a:solidFill>
              </a:defRPr>
            </a:lvl3pPr>
            <a:lvl4pPr lvl="3" algn="ctr">
              <a:spcBef>
                <a:spcPts val="267"/>
              </a:spcBef>
              <a:spcAft>
                <a:spcPts val="0"/>
              </a:spcAft>
              <a:buClr>
                <a:srgbClr val="888888"/>
              </a:buClr>
              <a:buSzPts val="2000"/>
              <a:buNone/>
              <a:defRPr>
                <a:solidFill>
                  <a:srgbClr val="888888"/>
                </a:solidFill>
              </a:defRPr>
            </a:lvl4pPr>
            <a:lvl5pPr lvl="4" algn="ctr">
              <a:spcBef>
                <a:spcPts val="267"/>
              </a:spcBef>
              <a:spcAft>
                <a:spcPts val="0"/>
              </a:spcAft>
              <a:buClr>
                <a:srgbClr val="888888"/>
              </a:buClr>
              <a:buSzPts val="2000"/>
              <a:buNone/>
              <a:defRPr>
                <a:solidFill>
                  <a:srgbClr val="888888"/>
                </a:solidFill>
              </a:defRPr>
            </a:lvl5pPr>
            <a:lvl6pPr lvl="5" algn="ctr">
              <a:spcBef>
                <a:spcPts val="267"/>
              </a:spcBef>
              <a:spcAft>
                <a:spcPts val="0"/>
              </a:spcAft>
              <a:buClr>
                <a:srgbClr val="888888"/>
              </a:buClr>
              <a:buSzPts val="2000"/>
              <a:buNone/>
              <a:defRPr>
                <a:solidFill>
                  <a:srgbClr val="888888"/>
                </a:solidFill>
              </a:defRPr>
            </a:lvl6pPr>
            <a:lvl7pPr lvl="6" algn="ctr">
              <a:spcBef>
                <a:spcPts val="267"/>
              </a:spcBef>
              <a:spcAft>
                <a:spcPts val="0"/>
              </a:spcAft>
              <a:buClr>
                <a:srgbClr val="888888"/>
              </a:buClr>
              <a:buSzPts val="2000"/>
              <a:buNone/>
              <a:defRPr>
                <a:solidFill>
                  <a:srgbClr val="888888"/>
                </a:solidFill>
              </a:defRPr>
            </a:lvl7pPr>
            <a:lvl8pPr lvl="7" algn="ctr">
              <a:spcBef>
                <a:spcPts val="267"/>
              </a:spcBef>
              <a:spcAft>
                <a:spcPts val="0"/>
              </a:spcAft>
              <a:buClr>
                <a:srgbClr val="888888"/>
              </a:buClr>
              <a:buSzPts val="2000"/>
              <a:buNone/>
              <a:defRPr>
                <a:solidFill>
                  <a:srgbClr val="888888"/>
                </a:solidFill>
              </a:defRPr>
            </a:lvl8pPr>
            <a:lvl9pPr lvl="8" algn="ctr">
              <a:spcBef>
                <a:spcPts val="267"/>
              </a:spcBef>
              <a:spcAft>
                <a:spcPts val="0"/>
              </a:spcAft>
              <a:buClr>
                <a:srgbClr val="888888"/>
              </a:buClr>
              <a:buSzPts val="2000"/>
              <a:buNone/>
              <a:defRPr>
                <a:solidFill>
                  <a:srgbClr val="888888"/>
                </a:solidFill>
              </a:defRPr>
            </a:lvl9pPr>
          </a:lstStyle>
          <a:p>
            <a:endParaRPr/>
          </a:p>
        </p:txBody>
      </p:sp>
      <p:sp>
        <p:nvSpPr>
          <p:cNvPr id="22" name="Google Shape;22;p1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2477252776"/>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20"/>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0"/>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28" name="Google Shape;28;p2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40940045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21"/>
          <p:cNvSpPr txBox="1">
            <a:spLocks noGrp="1"/>
          </p:cNvSpPr>
          <p:nvPr>
            <p:ph type="title"/>
          </p:nvPr>
        </p:nvSpPr>
        <p:spPr>
          <a:xfrm>
            <a:off x="481542" y="2937934"/>
            <a:ext cx="5181600" cy="90805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2667"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1"/>
          <p:cNvSpPr txBox="1">
            <a:spLocks noGrp="1"/>
          </p:cNvSpPr>
          <p:nvPr>
            <p:ph type="body" idx="1"/>
          </p:nvPr>
        </p:nvSpPr>
        <p:spPr>
          <a:xfrm>
            <a:off x="481542" y="1937809"/>
            <a:ext cx="5181600" cy="1000125"/>
          </a:xfrm>
          <a:prstGeom prst="rect">
            <a:avLst/>
          </a:prstGeom>
          <a:noFill/>
          <a:ln>
            <a:noFill/>
          </a:ln>
        </p:spPr>
        <p:txBody>
          <a:bodyPr spcFirstLastPara="1" wrap="square" lIns="91425" tIns="45700" rIns="91425" bIns="45700" anchor="b" anchorCtr="0">
            <a:normAutofit/>
          </a:bodyPr>
          <a:lstStyle>
            <a:lvl1pPr marL="304815" lvl="0" indent="-152408" algn="l">
              <a:spcBef>
                <a:spcPts val="267"/>
              </a:spcBef>
              <a:spcAft>
                <a:spcPts val="0"/>
              </a:spcAft>
              <a:buClr>
                <a:srgbClr val="888888"/>
              </a:buClr>
              <a:buSzPts val="2000"/>
              <a:buNone/>
              <a:defRPr sz="1333">
                <a:solidFill>
                  <a:srgbClr val="888888"/>
                </a:solidFill>
              </a:defRPr>
            </a:lvl1pPr>
            <a:lvl2pPr marL="609630" lvl="1" indent="-152408" algn="l">
              <a:spcBef>
                <a:spcPts val="240"/>
              </a:spcBef>
              <a:spcAft>
                <a:spcPts val="0"/>
              </a:spcAft>
              <a:buClr>
                <a:srgbClr val="888888"/>
              </a:buClr>
              <a:buSzPts val="1800"/>
              <a:buNone/>
              <a:defRPr sz="1200">
                <a:solidFill>
                  <a:srgbClr val="888888"/>
                </a:solidFill>
              </a:defRPr>
            </a:lvl2pPr>
            <a:lvl3pPr marL="914446" lvl="2" indent="-152408" algn="l">
              <a:spcBef>
                <a:spcPts val="213"/>
              </a:spcBef>
              <a:spcAft>
                <a:spcPts val="0"/>
              </a:spcAft>
              <a:buClr>
                <a:srgbClr val="888888"/>
              </a:buClr>
              <a:buSzPts val="1600"/>
              <a:buNone/>
              <a:defRPr sz="1067">
                <a:solidFill>
                  <a:srgbClr val="888888"/>
                </a:solidFill>
              </a:defRPr>
            </a:lvl3pPr>
            <a:lvl4pPr marL="1219261" lvl="3" indent="-152408" algn="l">
              <a:spcBef>
                <a:spcPts val="187"/>
              </a:spcBef>
              <a:spcAft>
                <a:spcPts val="0"/>
              </a:spcAft>
              <a:buClr>
                <a:srgbClr val="888888"/>
              </a:buClr>
              <a:buSzPts val="1400"/>
              <a:buNone/>
              <a:defRPr sz="933">
                <a:solidFill>
                  <a:srgbClr val="888888"/>
                </a:solidFill>
              </a:defRPr>
            </a:lvl4pPr>
            <a:lvl5pPr marL="1524076" lvl="4" indent="-152408" algn="l">
              <a:spcBef>
                <a:spcPts val="187"/>
              </a:spcBef>
              <a:spcAft>
                <a:spcPts val="0"/>
              </a:spcAft>
              <a:buClr>
                <a:srgbClr val="888888"/>
              </a:buClr>
              <a:buSzPts val="1400"/>
              <a:buNone/>
              <a:defRPr sz="933">
                <a:solidFill>
                  <a:srgbClr val="888888"/>
                </a:solidFill>
              </a:defRPr>
            </a:lvl5pPr>
            <a:lvl6pPr marL="1828891" lvl="5" indent="-152408" algn="l">
              <a:spcBef>
                <a:spcPts val="187"/>
              </a:spcBef>
              <a:spcAft>
                <a:spcPts val="0"/>
              </a:spcAft>
              <a:buClr>
                <a:srgbClr val="888888"/>
              </a:buClr>
              <a:buSzPts val="1400"/>
              <a:buNone/>
              <a:defRPr sz="933">
                <a:solidFill>
                  <a:srgbClr val="888888"/>
                </a:solidFill>
              </a:defRPr>
            </a:lvl6pPr>
            <a:lvl7pPr marL="2133707" lvl="6" indent="-152408" algn="l">
              <a:spcBef>
                <a:spcPts val="187"/>
              </a:spcBef>
              <a:spcAft>
                <a:spcPts val="0"/>
              </a:spcAft>
              <a:buClr>
                <a:srgbClr val="888888"/>
              </a:buClr>
              <a:buSzPts val="1400"/>
              <a:buNone/>
              <a:defRPr sz="933">
                <a:solidFill>
                  <a:srgbClr val="888888"/>
                </a:solidFill>
              </a:defRPr>
            </a:lvl7pPr>
            <a:lvl8pPr marL="2438522" lvl="7" indent="-152408" algn="l">
              <a:spcBef>
                <a:spcPts val="187"/>
              </a:spcBef>
              <a:spcAft>
                <a:spcPts val="0"/>
              </a:spcAft>
              <a:buClr>
                <a:srgbClr val="888888"/>
              </a:buClr>
              <a:buSzPts val="1400"/>
              <a:buNone/>
              <a:defRPr sz="933">
                <a:solidFill>
                  <a:srgbClr val="888888"/>
                </a:solidFill>
              </a:defRPr>
            </a:lvl8pPr>
            <a:lvl9pPr marL="2743337" lvl="8" indent="-152408" algn="l">
              <a:spcBef>
                <a:spcPts val="187"/>
              </a:spcBef>
              <a:spcAft>
                <a:spcPts val="0"/>
              </a:spcAft>
              <a:buClr>
                <a:srgbClr val="888888"/>
              </a:buClr>
              <a:buSzPts val="1400"/>
              <a:buNone/>
              <a:defRPr sz="933">
                <a:solidFill>
                  <a:srgbClr val="888888"/>
                </a:solidFill>
              </a:defRPr>
            </a:lvl9pPr>
          </a:lstStyle>
          <a:p>
            <a:endParaRPr/>
          </a:p>
        </p:txBody>
      </p:sp>
      <p:sp>
        <p:nvSpPr>
          <p:cNvPr id="34" name="Google Shape;34;p21"/>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1"/>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1"/>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29259372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22"/>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2"/>
          <p:cNvSpPr txBox="1">
            <a:spLocks noGrp="1"/>
          </p:cNvSpPr>
          <p:nvPr>
            <p:ph type="body" idx="1"/>
          </p:nvPr>
        </p:nvSpPr>
        <p:spPr>
          <a:xfrm>
            <a:off x="304800" y="1066800"/>
            <a:ext cx="2692400" cy="3017309"/>
          </a:xfrm>
          <a:prstGeom prst="rect">
            <a:avLst/>
          </a:prstGeom>
          <a:noFill/>
          <a:ln>
            <a:noFill/>
          </a:ln>
        </p:spPr>
        <p:txBody>
          <a:bodyPr spcFirstLastPara="1" wrap="square" lIns="91425" tIns="45700" rIns="91425" bIns="45700" anchor="t" anchorCtr="0">
            <a:normAutofit/>
          </a:bodyPr>
          <a:lstStyle>
            <a:lvl1pPr marL="304815" lvl="0" indent="-270947" algn="l">
              <a:spcBef>
                <a:spcPts val="373"/>
              </a:spcBef>
              <a:spcAft>
                <a:spcPts val="0"/>
              </a:spcAft>
              <a:buClr>
                <a:schemeClr val="dk1"/>
              </a:buClr>
              <a:buSzPts val="2800"/>
              <a:buChar char="•"/>
              <a:defRPr sz="1867"/>
            </a:lvl1pPr>
            <a:lvl2pPr marL="609630" lvl="1" indent="-254013" algn="l">
              <a:spcBef>
                <a:spcPts val="320"/>
              </a:spcBef>
              <a:spcAft>
                <a:spcPts val="0"/>
              </a:spcAft>
              <a:buClr>
                <a:schemeClr val="dk1"/>
              </a:buClr>
              <a:buSzPts val="2400"/>
              <a:buChar char="–"/>
              <a:defRPr sz="1600"/>
            </a:lvl2pPr>
            <a:lvl3pPr marL="914446" lvl="2" indent="-237079" algn="l">
              <a:spcBef>
                <a:spcPts val="267"/>
              </a:spcBef>
              <a:spcAft>
                <a:spcPts val="0"/>
              </a:spcAft>
              <a:buClr>
                <a:schemeClr val="dk1"/>
              </a:buClr>
              <a:buSzPts val="2000"/>
              <a:buChar char="•"/>
              <a:defRPr sz="1333"/>
            </a:lvl3pPr>
            <a:lvl4pPr marL="1219261" lvl="3" indent="-228611" algn="l">
              <a:spcBef>
                <a:spcPts val="240"/>
              </a:spcBef>
              <a:spcAft>
                <a:spcPts val="0"/>
              </a:spcAft>
              <a:buClr>
                <a:schemeClr val="dk1"/>
              </a:buClr>
              <a:buSzPts val="1800"/>
              <a:buChar char="–"/>
              <a:defRPr sz="1200"/>
            </a:lvl4pPr>
            <a:lvl5pPr marL="1524076" lvl="4" indent="-228611" algn="l">
              <a:spcBef>
                <a:spcPts val="240"/>
              </a:spcBef>
              <a:spcAft>
                <a:spcPts val="0"/>
              </a:spcAft>
              <a:buClr>
                <a:schemeClr val="dk1"/>
              </a:buClr>
              <a:buSzPts val="1800"/>
              <a:buChar char="»"/>
              <a:defRPr sz="1200"/>
            </a:lvl5pPr>
            <a:lvl6pPr marL="1828891" lvl="5" indent="-228611" algn="l">
              <a:spcBef>
                <a:spcPts val="240"/>
              </a:spcBef>
              <a:spcAft>
                <a:spcPts val="0"/>
              </a:spcAft>
              <a:buClr>
                <a:schemeClr val="dk1"/>
              </a:buClr>
              <a:buSzPts val="1800"/>
              <a:buChar char="•"/>
              <a:defRPr sz="1200"/>
            </a:lvl6pPr>
            <a:lvl7pPr marL="2133707" lvl="6" indent="-228611" algn="l">
              <a:spcBef>
                <a:spcPts val="240"/>
              </a:spcBef>
              <a:spcAft>
                <a:spcPts val="0"/>
              </a:spcAft>
              <a:buClr>
                <a:schemeClr val="dk1"/>
              </a:buClr>
              <a:buSzPts val="1800"/>
              <a:buChar char="•"/>
              <a:defRPr sz="1200"/>
            </a:lvl7pPr>
            <a:lvl8pPr marL="2438522" lvl="7" indent="-228611" algn="l">
              <a:spcBef>
                <a:spcPts val="240"/>
              </a:spcBef>
              <a:spcAft>
                <a:spcPts val="0"/>
              </a:spcAft>
              <a:buClr>
                <a:schemeClr val="dk1"/>
              </a:buClr>
              <a:buSzPts val="1800"/>
              <a:buChar char="•"/>
              <a:defRPr sz="1200"/>
            </a:lvl8pPr>
            <a:lvl9pPr marL="2743337" lvl="8" indent="-228611" algn="l">
              <a:spcBef>
                <a:spcPts val="240"/>
              </a:spcBef>
              <a:spcAft>
                <a:spcPts val="0"/>
              </a:spcAft>
              <a:buClr>
                <a:schemeClr val="dk1"/>
              </a:buClr>
              <a:buSzPts val="1800"/>
              <a:buChar char="•"/>
              <a:defRPr sz="1200"/>
            </a:lvl9pPr>
          </a:lstStyle>
          <a:p>
            <a:endParaRPr/>
          </a:p>
        </p:txBody>
      </p:sp>
      <p:sp>
        <p:nvSpPr>
          <p:cNvPr id="40" name="Google Shape;40;p22"/>
          <p:cNvSpPr txBox="1">
            <a:spLocks noGrp="1"/>
          </p:cNvSpPr>
          <p:nvPr>
            <p:ph type="body" idx="2"/>
          </p:nvPr>
        </p:nvSpPr>
        <p:spPr>
          <a:xfrm>
            <a:off x="3098800" y="1066800"/>
            <a:ext cx="2692400" cy="3017309"/>
          </a:xfrm>
          <a:prstGeom prst="rect">
            <a:avLst/>
          </a:prstGeom>
          <a:noFill/>
          <a:ln>
            <a:noFill/>
          </a:ln>
        </p:spPr>
        <p:txBody>
          <a:bodyPr spcFirstLastPara="1" wrap="square" lIns="91425" tIns="45700" rIns="91425" bIns="45700" anchor="t" anchorCtr="0">
            <a:normAutofit/>
          </a:bodyPr>
          <a:lstStyle>
            <a:lvl1pPr marL="304815" lvl="0" indent="-270947" algn="l">
              <a:spcBef>
                <a:spcPts val="373"/>
              </a:spcBef>
              <a:spcAft>
                <a:spcPts val="0"/>
              </a:spcAft>
              <a:buClr>
                <a:schemeClr val="dk1"/>
              </a:buClr>
              <a:buSzPts val="2800"/>
              <a:buChar char="•"/>
              <a:defRPr sz="1867"/>
            </a:lvl1pPr>
            <a:lvl2pPr marL="609630" lvl="1" indent="-254013" algn="l">
              <a:spcBef>
                <a:spcPts val="320"/>
              </a:spcBef>
              <a:spcAft>
                <a:spcPts val="0"/>
              </a:spcAft>
              <a:buClr>
                <a:schemeClr val="dk1"/>
              </a:buClr>
              <a:buSzPts val="2400"/>
              <a:buChar char="–"/>
              <a:defRPr sz="1600"/>
            </a:lvl2pPr>
            <a:lvl3pPr marL="914446" lvl="2" indent="-237079" algn="l">
              <a:spcBef>
                <a:spcPts val="267"/>
              </a:spcBef>
              <a:spcAft>
                <a:spcPts val="0"/>
              </a:spcAft>
              <a:buClr>
                <a:schemeClr val="dk1"/>
              </a:buClr>
              <a:buSzPts val="2000"/>
              <a:buChar char="•"/>
              <a:defRPr sz="1333"/>
            </a:lvl3pPr>
            <a:lvl4pPr marL="1219261" lvl="3" indent="-228611" algn="l">
              <a:spcBef>
                <a:spcPts val="240"/>
              </a:spcBef>
              <a:spcAft>
                <a:spcPts val="0"/>
              </a:spcAft>
              <a:buClr>
                <a:schemeClr val="dk1"/>
              </a:buClr>
              <a:buSzPts val="1800"/>
              <a:buChar char="–"/>
              <a:defRPr sz="1200"/>
            </a:lvl4pPr>
            <a:lvl5pPr marL="1524076" lvl="4" indent="-228611" algn="l">
              <a:spcBef>
                <a:spcPts val="240"/>
              </a:spcBef>
              <a:spcAft>
                <a:spcPts val="0"/>
              </a:spcAft>
              <a:buClr>
                <a:schemeClr val="dk1"/>
              </a:buClr>
              <a:buSzPts val="1800"/>
              <a:buChar char="»"/>
              <a:defRPr sz="1200"/>
            </a:lvl5pPr>
            <a:lvl6pPr marL="1828891" lvl="5" indent="-228611" algn="l">
              <a:spcBef>
                <a:spcPts val="240"/>
              </a:spcBef>
              <a:spcAft>
                <a:spcPts val="0"/>
              </a:spcAft>
              <a:buClr>
                <a:schemeClr val="dk1"/>
              </a:buClr>
              <a:buSzPts val="1800"/>
              <a:buChar char="•"/>
              <a:defRPr sz="1200"/>
            </a:lvl6pPr>
            <a:lvl7pPr marL="2133707" lvl="6" indent="-228611" algn="l">
              <a:spcBef>
                <a:spcPts val="240"/>
              </a:spcBef>
              <a:spcAft>
                <a:spcPts val="0"/>
              </a:spcAft>
              <a:buClr>
                <a:schemeClr val="dk1"/>
              </a:buClr>
              <a:buSzPts val="1800"/>
              <a:buChar char="•"/>
              <a:defRPr sz="1200"/>
            </a:lvl7pPr>
            <a:lvl8pPr marL="2438522" lvl="7" indent="-228611" algn="l">
              <a:spcBef>
                <a:spcPts val="240"/>
              </a:spcBef>
              <a:spcAft>
                <a:spcPts val="0"/>
              </a:spcAft>
              <a:buClr>
                <a:schemeClr val="dk1"/>
              </a:buClr>
              <a:buSzPts val="1800"/>
              <a:buChar char="•"/>
              <a:defRPr sz="1200"/>
            </a:lvl8pPr>
            <a:lvl9pPr marL="2743337" lvl="8" indent="-228611" algn="l">
              <a:spcBef>
                <a:spcPts val="240"/>
              </a:spcBef>
              <a:spcAft>
                <a:spcPts val="0"/>
              </a:spcAft>
              <a:buClr>
                <a:schemeClr val="dk1"/>
              </a:buClr>
              <a:buSzPts val="1800"/>
              <a:buChar char="•"/>
              <a:defRPr sz="1200"/>
            </a:lvl9pPr>
          </a:lstStyle>
          <a:p>
            <a:endParaRPr/>
          </a:p>
        </p:txBody>
      </p:sp>
      <p:sp>
        <p:nvSpPr>
          <p:cNvPr id="41" name="Google Shape;41;p2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2675601609"/>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23"/>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3"/>
          <p:cNvSpPr txBox="1">
            <a:spLocks noGrp="1"/>
          </p:cNvSpPr>
          <p:nvPr>
            <p:ph type="body" idx="1"/>
          </p:nvPr>
        </p:nvSpPr>
        <p:spPr>
          <a:xfrm>
            <a:off x="304800" y="1023409"/>
            <a:ext cx="2693459" cy="426508"/>
          </a:xfrm>
          <a:prstGeom prst="rect">
            <a:avLst/>
          </a:prstGeom>
          <a:noFill/>
          <a:ln>
            <a:noFill/>
          </a:ln>
        </p:spPr>
        <p:txBody>
          <a:bodyPr spcFirstLastPara="1" wrap="square" lIns="91425" tIns="45700" rIns="91425" bIns="45700" anchor="b" anchorCtr="0">
            <a:normAutofit/>
          </a:bodyPr>
          <a:lstStyle>
            <a:lvl1pPr marL="304815" lvl="0" indent="-152408" algn="l">
              <a:spcBef>
                <a:spcPts val="320"/>
              </a:spcBef>
              <a:spcAft>
                <a:spcPts val="0"/>
              </a:spcAft>
              <a:buClr>
                <a:schemeClr val="dk1"/>
              </a:buClr>
              <a:buSzPts val="2400"/>
              <a:buNone/>
              <a:defRPr sz="1600" b="1"/>
            </a:lvl1pPr>
            <a:lvl2pPr marL="609630" lvl="1" indent="-152408" algn="l">
              <a:spcBef>
                <a:spcPts val="267"/>
              </a:spcBef>
              <a:spcAft>
                <a:spcPts val="0"/>
              </a:spcAft>
              <a:buClr>
                <a:schemeClr val="dk1"/>
              </a:buClr>
              <a:buSzPts val="2000"/>
              <a:buNone/>
              <a:defRPr sz="1333" b="1"/>
            </a:lvl2pPr>
            <a:lvl3pPr marL="914446" lvl="2" indent="-152408" algn="l">
              <a:spcBef>
                <a:spcPts val="240"/>
              </a:spcBef>
              <a:spcAft>
                <a:spcPts val="0"/>
              </a:spcAft>
              <a:buClr>
                <a:schemeClr val="dk1"/>
              </a:buClr>
              <a:buSzPts val="1800"/>
              <a:buNone/>
              <a:defRPr sz="1200" b="1"/>
            </a:lvl3pPr>
            <a:lvl4pPr marL="1219261" lvl="3" indent="-152408" algn="l">
              <a:spcBef>
                <a:spcPts val="213"/>
              </a:spcBef>
              <a:spcAft>
                <a:spcPts val="0"/>
              </a:spcAft>
              <a:buClr>
                <a:schemeClr val="dk1"/>
              </a:buClr>
              <a:buSzPts val="1600"/>
              <a:buNone/>
              <a:defRPr sz="1067" b="1"/>
            </a:lvl4pPr>
            <a:lvl5pPr marL="1524076" lvl="4" indent="-152408" algn="l">
              <a:spcBef>
                <a:spcPts val="213"/>
              </a:spcBef>
              <a:spcAft>
                <a:spcPts val="0"/>
              </a:spcAft>
              <a:buClr>
                <a:schemeClr val="dk1"/>
              </a:buClr>
              <a:buSzPts val="1600"/>
              <a:buNone/>
              <a:defRPr sz="1067" b="1"/>
            </a:lvl5pPr>
            <a:lvl6pPr marL="1828891" lvl="5" indent="-152408" algn="l">
              <a:spcBef>
                <a:spcPts val="213"/>
              </a:spcBef>
              <a:spcAft>
                <a:spcPts val="0"/>
              </a:spcAft>
              <a:buClr>
                <a:schemeClr val="dk1"/>
              </a:buClr>
              <a:buSzPts val="1600"/>
              <a:buNone/>
              <a:defRPr sz="1067" b="1"/>
            </a:lvl6pPr>
            <a:lvl7pPr marL="2133707" lvl="6" indent="-152408" algn="l">
              <a:spcBef>
                <a:spcPts val="213"/>
              </a:spcBef>
              <a:spcAft>
                <a:spcPts val="0"/>
              </a:spcAft>
              <a:buClr>
                <a:schemeClr val="dk1"/>
              </a:buClr>
              <a:buSzPts val="1600"/>
              <a:buNone/>
              <a:defRPr sz="1067" b="1"/>
            </a:lvl7pPr>
            <a:lvl8pPr marL="2438522" lvl="7" indent="-152408" algn="l">
              <a:spcBef>
                <a:spcPts val="213"/>
              </a:spcBef>
              <a:spcAft>
                <a:spcPts val="0"/>
              </a:spcAft>
              <a:buClr>
                <a:schemeClr val="dk1"/>
              </a:buClr>
              <a:buSzPts val="1600"/>
              <a:buNone/>
              <a:defRPr sz="1067" b="1"/>
            </a:lvl8pPr>
            <a:lvl9pPr marL="2743337" lvl="8" indent="-152408" algn="l">
              <a:spcBef>
                <a:spcPts val="213"/>
              </a:spcBef>
              <a:spcAft>
                <a:spcPts val="0"/>
              </a:spcAft>
              <a:buClr>
                <a:schemeClr val="dk1"/>
              </a:buClr>
              <a:buSzPts val="1600"/>
              <a:buNone/>
              <a:defRPr sz="1067" b="1"/>
            </a:lvl9pPr>
          </a:lstStyle>
          <a:p>
            <a:endParaRPr/>
          </a:p>
        </p:txBody>
      </p:sp>
      <p:sp>
        <p:nvSpPr>
          <p:cNvPr id="47" name="Google Shape;47;p23"/>
          <p:cNvSpPr txBox="1">
            <a:spLocks noGrp="1"/>
          </p:cNvSpPr>
          <p:nvPr>
            <p:ph type="body" idx="2"/>
          </p:nvPr>
        </p:nvSpPr>
        <p:spPr>
          <a:xfrm>
            <a:off x="304800" y="1449917"/>
            <a:ext cx="2693459" cy="2634192"/>
          </a:xfrm>
          <a:prstGeom prst="rect">
            <a:avLst/>
          </a:prstGeom>
          <a:noFill/>
          <a:ln>
            <a:noFill/>
          </a:ln>
        </p:spPr>
        <p:txBody>
          <a:bodyPr spcFirstLastPara="1" wrap="square" lIns="91425" tIns="45700" rIns="91425" bIns="45700" anchor="t" anchorCtr="0">
            <a:normAutofit/>
          </a:bodyPr>
          <a:lstStyle>
            <a:lvl1pPr marL="304815" lvl="0" indent="-254013" algn="l">
              <a:spcBef>
                <a:spcPts val="320"/>
              </a:spcBef>
              <a:spcAft>
                <a:spcPts val="0"/>
              </a:spcAft>
              <a:buClr>
                <a:schemeClr val="dk1"/>
              </a:buClr>
              <a:buSzPts val="2400"/>
              <a:buChar char="•"/>
              <a:defRPr sz="1600"/>
            </a:lvl1pPr>
            <a:lvl2pPr marL="609630" lvl="1" indent="-237079" algn="l">
              <a:spcBef>
                <a:spcPts val="267"/>
              </a:spcBef>
              <a:spcAft>
                <a:spcPts val="0"/>
              </a:spcAft>
              <a:buClr>
                <a:schemeClr val="dk1"/>
              </a:buClr>
              <a:buSzPts val="2000"/>
              <a:buChar char="–"/>
              <a:defRPr sz="1333"/>
            </a:lvl2pPr>
            <a:lvl3pPr marL="914446" lvl="2" indent="-228611" algn="l">
              <a:spcBef>
                <a:spcPts val="240"/>
              </a:spcBef>
              <a:spcAft>
                <a:spcPts val="0"/>
              </a:spcAft>
              <a:buClr>
                <a:schemeClr val="dk1"/>
              </a:buClr>
              <a:buSzPts val="1800"/>
              <a:buChar char="•"/>
              <a:defRPr sz="1200"/>
            </a:lvl3pPr>
            <a:lvl4pPr marL="1219261" lvl="3" indent="-220144" algn="l">
              <a:spcBef>
                <a:spcPts val="213"/>
              </a:spcBef>
              <a:spcAft>
                <a:spcPts val="0"/>
              </a:spcAft>
              <a:buClr>
                <a:schemeClr val="dk1"/>
              </a:buClr>
              <a:buSzPts val="1600"/>
              <a:buChar char="–"/>
              <a:defRPr sz="1067"/>
            </a:lvl4pPr>
            <a:lvl5pPr marL="1524076" lvl="4" indent="-220144" algn="l">
              <a:spcBef>
                <a:spcPts val="213"/>
              </a:spcBef>
              <a:spcAft>
                <a:spcPts val="0"/>
              </a:spcAft>
              <a:buClr>
                <a:schemeClr val="dk1"/>
              </a:buClr>
              <a:buSzPts val="1600"/>
              <a:buChar char="»"/>
              <a:defRPr sz="1067"/>
            </a:lvl5pPr>
            <a:lvl6pPr marL="1828891" lvl="5" indent="-220144" algn="l">
              <a:spcBef>
                <a:spcPts val="213"/>
              </a:spcBef>
              <a:spcAft>
                <a:spcPts val="0"/>
              </a:spcAft>
              <a:buClr>
                <a:schemeClr val="dk1"/>
              </a:buClr>
              <a:buSzPts val="1600"/>
              <a:buChar char="•"/>
              <a:defRPr sz="1067"/>
            </a:lvl6pPr>
            <a:lvl7pPr marL="2133707" lvl="6" indent="-220144" algn="l">
              <a:spcBef>
                <a:spcPts val="213"/>
              </a:spcBef>
              <a:spcAft>
                <a:spcPts val="0"/>
              </a:spcAft>
              <a:buClr>
                <a:schemeClr val="dk1"/>
              </a:buClr>
              <a:buSzPts val="1600"/>
              <a:buChar char="•"/>
              <a:defRPr sz="1067"/>
            </a:lvl7pPr>
            <a:lvl8pPr marL="2438522" lvl="7" indent="-220144" algn="l">
              <a:spcBef>
                <a:spcPts val="213"/>
              </a:spcBef>
              <a:spcAft>
                <a:spcPts val="0"/>
              </a:spcAft>
              <a:buClr>
                <a:schemeClr val="dk1"/>
              </a:buClr>
              <a:buSzPts val="1600"/>
              <a:buChar char="•"/>
              <a:defRPr sz="1067"/>
            </a:lvl8pPr>
            <a:lvl9pPr marL="2743337" lvl="8" indent="-220144" algn="l">
              <a:spcBef>
                <a:spcPts val="213"/>
              </a:spcBef>
              <a:spcAft>
                <a:spcPts val="0"/>
              </a:spcAft>
              <a:buClr>
                <a:schemeClr val="dk1"/>
              </a:buClr>
              <a:buSzPts val="1600"/>
              <a:buChar char="•"/>
              <a:defRPr sz="1067"/>
            </a:lvl9pPr>
          </a:lstStyle>
          <a:p>
            <a:endParaRPr/>
          </a:p>
        </p:txBody>
      </p:sp>
      <p:sp>
        <p:nvSpPr>
          <p:cNvPr id="48" name="Google Shape;48;p23"/>
          <p:cNvSpPr txBox="1">
            <a:spLocks noGrp="1"/>
          </p:cNvSpPr>
          <p:nvPr>
            <p:ph type="body" idx="3"/>
          </p:nvPr>
        </p:nvSpPr>
        <p:spPr>
          <a:xfrm>
            <a:off x="3096684" y="1023409"/>
            <a:ext cx="2694517" cy="426508"/>
          </a:xfrm>
          <a:prstGeom prst="rect">
            <a:avLst/>
          </a:prstGeom>
          <a:noFill/>
          <a:ln>
            <a:noFill/>
          </a:ln>
        </p:spPr>
        <p:txBody>
          <a:bodyPr spcFirstLastPara="1" wrap="square" lIns="91425" tIns="45700" rIns="91425" bIns="45700" anchor="b" anchorCtr="0">
            <a:normAutofit/>
          </a:bodyPr>
          <a:lstStyle>
            <a:lvl1pPr marL="304815" lvl="0" indent="-152408" algn="l">
              <a:spcBef>
                <a:spcPts val="320"/>
              </a:spcBef>
              <a:spcAft>
                <a:spcPts val="0"/>
              </a:spcAft>
              <a:buClr>
                <a:schemeClr val="dk1"/>
              </a:buClr>
              <a:buSzPts val="2400"/>
              <a:buNone/>
              <a:defRPr sz="1600" b="1"/>
            </a:lvl1pPr>
            <a:lvl2pPr marL="609630" lvl="1" indent="-152408" algn="l">
              <a:spcBef>
                <a:spcPts val="267"/>
              </a:spcBef>
              <a:spcAft>
                <a:spcPts val="0"/>
              </a:spcAft>
              <a:buClr>
                <a:schemeClr val="dk1"/>
              </a:buClr>
              <a:buSzPts val="2000"/>
              <a:buNone/>
              <a:defRPr sz="1333" b="1"/>
            </a:lvl2pPr>
            <a:lvl3pPr marL="914446" lvl="2" indent="-152408" algn="l">
              <a:spcBef>
                <a:spcPts val="240"/>
              </a:spcBef>
              <a:spcAft>
                <a:spcPts val="0"/>
              </a:spcAft>
              <a:buClr>
                <a:schemeClr val="dk1"/>
              </a:buClr>
              <a:buSzPts val="1800"/>
              <a:buNone/>
              <a:defRPr sz="1200" b="1"/>
            </a:lvl3pPr>
            <a:lvl4pPr marL="1219261" lvl="3" indent="-152408" algn="l">
              <a:spcBef>
                <a:spcPts val="213"/>
              </a:spcBef>
              <a:spcAft>
                <a:spcPts val="0"/>
              </a:spcAft>
              <a:buClr>
                <a:schemeClr val="dk1"/>
              </a:buClr>
              <a:buSzPts val="1600"/>
              <a:buNone/>
              <a:defRPr sz="1067" b="1"/>
            </a:lvl4pPr>
            <a:lvl5pPr marL="1524076" lvl="4" indent="-152408" algn="l">
              <a:spcBef>
                <a:spcPts val="213"/>
              </a:spcBef>
              <a:spcAft>
                <a:spcPts val="0"/>
              </a:spcAft>
              <a:buClr>
                <a:schemeClr val="dk1"/>
              </a:buClr>
              <a:buSzPts val="1600"/>
              <a:buNone/>
              <a:defRPr sz="1067" b="1"/>
            </a:lvl5pPr>
            <a:lvl6pPr marL="1828891" lvl="5" indent="-152408" algn="l">
              <a:spcBef>
                <a:spcPts val="213"/>
              </a:spcBef>
              <a:spcAft>
                <a:spcPts val="0"/>
              </a:spcAft>
              <a:buClr>
                <a:schemeClr val="dk1"/>
              </a:buClr>
              <a:buSzPts val="1600"/>
              <a:buNone/>
              <a:defRPr sz="1067" b="1"/>
            </a:lvl6pPr>
            <a:lvl7pPr marL="2133707" lvl="6" indent="-152408" algn="l">
              <a:spcBef>
                <a:spcPts val="213"/>
              </a:spcBef>
              <a:spcAft>
                <a:spcPts val="0"/>
              </a:spcAft>
              <a:buClr>
                <a:schemeClr val="dk1"/>
              </a:buClr>
              <a:buSzPts val="1600"/>
              <a:buNone/>
              <a:defRPr sz="1067" b="1"/>
            </a:lvl7pPr>
            <a:lvl8pPr marL="2438522" lvl="7" indent="-152408" algn="l">
              <a:spcBef>
                <a:spcPts val="213"/>
              </a:spcBef>
              <a:spcAft>
                <a:spcPts val="0"/>
              </a:spcAft>
              <a:buClr>
                <a:schemeClr val="dk1"/>
              </a:buClr>
              <a:buSzPts val="1600"/>
              <a:buNone/>
              <a:defRPr sz="1067" b="1"/>
            </a:lvl8pPr>
            <a:lvl9pPr marL="2743337" lvl="8" indent="-152408" algn="l">
              <a:spcBef>
                <a:spcPts val="213"/>
              </a:spcBef>
              <a:spcAft>
                <a:spcPts val="0"/>
              </a:spcAft>
              <a:buClr>
                <a:schemeClr val="dk1"/>
              </a:buClr>
              <a:buSzPts val="1600"/>
              <a:buNone/>
              <a:defRPr sz="1067" b="1"/>
            </a:lvl9pPr>
          </a:lstStyle>
          <a:p>
            <a:endParaRPr/>
          </a:p>
        </p:txBody>
      </p:sp>
      <p:sp>
        <p:nvSpPr>
          <p:cNvPr id="49" name="Google Shape;49;p23"/>
          <p:cNvSpPr txBox="1">
            <a:spLocks noGrp="1"/>
          </p:cNvSpPr>
          <p:nvPr>
            <p:ph type="body" idx="4"/>
          </p:nvPr>
        </p:nvSpPr>
        <p:spPr>
          <a:xfrm>
            <a:off x="3096684" y="1449917"/>
            <a:ext cx="2694517" cy="2634192"/>
          </a:xfrm>
          <a:prstGeom prst="rect">
            <a:avLst/>
          </a:prstGeom>
          <a:noFill/>
          <a:ln>
            <a:noFill/>
          </a:ln>
        </p:spPr>
        <p:txBody>
          <a:bodyPr spcFirstLastPara="1" wrap="square" lIns="91425" tIns="45700" rIns="91425" bIns="45700" anchor="t" anchorCtr="0">
            <a:normAutofit/>
          </a:bodyPr>
          <a:lstStyle>
            <a:lvl1pPr marL="304815" lvl="0" indent="-254013" algn="l">
              <a:spcBef>
                <a:spcPts val="320"/>
              </a:spcBef>
              <a:spcAft>
                <a:spcPts val="0"/>
              </a:spcAft>
              <a:buClr>
                <a:schemeClr val="dk1"/>
              </a:buClr>
              <a:buSzPts val="2400"/>
              <a:buChar char="•"/>
              <a:defRPr sz="1600"/>
            </a:lvl1pPr>
            <a:lvl2pPr marL="609630" lvl="1" indent="-237079" algn="l">
              <a:spcBef>
                <a:spcPts val="267"/>
              </a:spcBef>
              <a:spcAft>
                <a:spcPts val="0"/>
              </a:spcAft>
              <a:buClr>
                <a:schemeClr val="dk1"/>
              </a:buClr>
              <a:buSzPts val="2000"/>
              <a:buChar char="–"/>
              <a:defRPr sz="1333"/>
            </a:lvl2pPr>
            <a:lvl3pPr marL="914446" lvl="2" indent="-228611" algn="l">
              <a:spcBef>
                <a:spcPts val="240"/>
              </a:spcBef>
              <a:spcAft>
                <a:spcPts val="0"/>
              </a:spcAft>
              <a:buClr>
                <a:schemeClr val="dk1"/>
              </a:buClr>
              <a:buSzPts val="1800"/>
              <a:buChar char="•"/>
              <a:defRPr sz="1200"/>
            </a:lvl3pPr>
            <a:lvl4pPr marL="1219261" lvl="3" indent="-220144" algn="l">
              <a:spcBef>
                <a:spcPts val="213"/>
              </a:spcBef>
              <a:spcAft>
                <a:spcPts val="0"/>
              </a:spcAft>
              <a:buClr>
                <a:schemeClr val="dk1"/>
              </a:buClr>
              <a:buSzPts val="1600"/>
              <a:buChar char="–"/>
              <a:defRPr sz="1067"/>
            </a:lvl4pPr>
            <a:lvl5pPr marL="1524076" lvl="4" indent="-220144" algn="l">
              <a:spcBef>
                <a:spcPts val="213"/>
              </a:spcBef>
              <a:spcAft>
                <a:spcPts val="0"/>
              </a:spcAft>
              <a:buClr>
                <a:schemeClr val="dk1"/>
              </a:buClr>
              <a:buSzPts val="1600"/>
              <a:buChar char="»"/>
              <a:defRPr sz="1067"/>
            </a:lvl5pPr>
            <a:lvl6pPr marL="1828891" lvl="5" indent="-220144" algn="l">
              <a:spcBef>
                <a:spcPts val="213"/>
              </a:spcBef>
              <a:spcAft>
                <a:spcPts val="0"/>
              </a:spcAft>
              <a:buClr>
                <a:schemeClr val="dk1"/>
              </a:buClr>
              <a:buSzPts val="1600"/>
              <a:buChar char="•"/>
              <a:defRPr sz="1067"/>
            </a:lvl6pPr>
            <a:lvl7pPr marL="2133707" lvl="6" indent="-220144" algn="l">
              <a:spcBef>
                <a:spcPts val="213"/>
              </a:spcBef>
              <a:spcAft>
                <a:spcPts val="0"/>
              </a:spcAft>
              <a:buClr>
                <a:schemeClr val="dk1"/>
              </a:buClr>
              <a:buSzPts val="1600"/>
              <a:buChar char="•"/>
              <a:defRPr sz="1067"/>
            </a:lvl7pPr>
            <a:lvl8pPr marL="2438522" lvl="7" indent="-220144" algn="l">
              <a:spcBef>
                <a:spcPts val="213"/>
              </a:spcBef>
              <a:spcAft>
                <a:spcPts val="0"/>
              </a:spcAft>
              <a:buClr>
                <a:schemeClr val="dk1"/>
              </a:buClr>
              <a:buSzPts val="1600"/>
              <a:buChar char="•"/>
              <a:defRPr sz="1067"/>
            </a:lvl8pPr>
            <a:lvl9pPr marL="2743337" lvl="8" indent="-220144" algn="l">
              <a:spcBef>
                <a:spcPts val="213"/>
              </a:spcBef>
              <a:spcAft>
                <a:spcPts val="0"/>
              </a:spcAft>
              <a:buClr>
                <a:schemeClr val="dk1"/>
              </a:buClr>
              <a:buSzPts val="1600"/>
              <a:buChar char="•"/>
              <a:defRPr sz="1067"/>
            </a:lvl9pPr>
          </a:lstStyle>
          <a:p>
            <a:endParaRPr/>
          </a:p>
        </p:txBody>
      </p:sp>
      <p:sp>
        <p:nvSpPr>
          <p:cNvPr id="50" name="Google Shape;50;p23"/>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3"/>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3"/>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170156443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24"/>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4"/>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4"/>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4"/>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2029592347"/>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25"/>
          <p:cNvSpPr txBox="1">
            <a:spLocks noGrp="1"/>
          </p:cNvSpPr>
          <p:nvPr>
            <p:ph type="title"/>
          </p:nvPr>
        </p:nvSpPr>
        <p:spPr>
          <a:xfrm>
            <a:off x="304800" y="182033"/>
            <a:ext cx="2005542" cy="7747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33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5"/>
          <p:cNvSpPr txBox="1">
            <a:spLocks noGrp="1"/>
          </p:cNvSpPr>
          <p:nvPr>
            <p:ph type="body" idx="1"/>
          </p:nvPr>
        </p:nvSpPr>
        <p:spPr>
          <a:xfrm>
            <a:off x="2383367" y="182034"/>
            <a:ext cx="3407833" cy="3902075"/>
          </a:xfrm>
          <a:prstGeom prst="rect">
            <a:avLst/>
          </a:prstGeom>
          <a:noFill/>
          <a:ln>
            <a:noFill/>
          </a:ln>
        </p:spPr>
        <p:txBody>
          <a:bodyPr spcFirstLastPara="1" wrap="square" lIns="91425" tIns="45700" rIns="91425" bIns="45700" anchor="t" anchorCtr="0">
            <a:normAutofit/>
          </a:bodyPr>
          <a:lstStyle>
            <a:lvl1pPr marL="304815" lvl="0" indent="-287881" algn="l">
              <a:spcBef>
                <a:spcPts val="427"/>
              </a:spcBef>
              <a:spcAft>
                <a:spcPts val="0"/>
              </a:spcAft>
              <a:buClr>
                <a:schemeClr val="dk1"/>
              </a:buClr>
              <a:buSzPts val="3200"/>
              <a:buChar char="•"/>
              <a:defRPr sz="2133"/>
            </a:lvl1pPr>
            <a:lvl2pPr marL="609630" lvl="1" indent="-270947" algn="l">
              <a:spcBef>
                <a:spcPts val="373"/>
              </a:spcBef>
              <a:spcAft>
                <a:spcPts val="0"/>
              </a:spcAft>
              <a:buClr>
                <a:schemeClr val="dk1"/>
              </a:buClr>
              <a:buSzPts val="2800"/>
              <a:buChar char="–"/>
              <a:defRPr sz="1867"/>
            </a:lvl2pPr>
            <a:lvl3pPr marL="914446" lvl="2" indent="-254013" algn="l">
              <a:spcBef>
                <a:spcPts val="320"/>
              </a:spcBef>
              <a:spcAft>
                <a:spcPts val="0"/>
              </a:spcAft>
              <a:buClr>
                <a:schemeClr val="dk1"/>
              </a:buClr>
              <a:buSzPts val="2400"/>
              <a:buChar char="•"/>
              <a:defRPr sz="1600"/>
            </a:lvl3pPr>
            <a:lvl4pPr marL="1219261" lvl="3" indent="-237079" algn="l">
              <a:spcBef>
                <a:spcPts val="267"/>
              </a:spcBef>
              <a:spcAft>
                <a:spcPts val="0"/>
              </a:spcAft>
              <a:buClr>
                <a:schemeClr val="dk1"/>
              </a:buClr>
              <a:buSzPts val="2000"/>
              <a:buChar char="–"/>
              <a:defRPr sz="1333"/>
            </a:lvl4pPr>
            <a:lvl5pPr marL="1524076" lvl="4" indent="-237079" algn="l">
              <a:spcBef>
                <a:spcPts val="267"/>
              </a:spcBef>
              <a:spcAft>
                <a:spcPts val="0"/>
              </a:spcAft>
              <a:buClr>
                <a:schemeClr val="dk1"/>
              </a:buClr>
              <a:buSzPts val="2000"/>
              <a:buChar char="»"/>
              <a:defRPr sz="1333"/>
            </a:lvl5pPr>
            <a:lvl6pPr marL="1828891" lvl="5" indent="-237079" algn="l">
              <a:spcBef>
                <a:spcPts val="267"/>
              </a:spcBef>
              <a:spcAft>
                <a:spcPts val="0"/>
              </a:spcAft>
              <a:buClr>
                <a:schemeClr val="dk1"/>
              </a:buClr>
              <a:buSzPts val="2000"/>
              <a:buChar char="•"/>
              <a:defRPr sz="1333"/>
            </a:lvl6pPr>
            <a:lvl7pPr marL="2133707" lvl="6" indent="-237079" algn="l">
              <a:spcBef>
                <a:spcPts val="267"/>
              </a:spcBef>
              <a:spcAft>
                <a:spcPts val="0"/>
              </a:spcAft>
              <a:buClr>
                <a:schemeClr val="dk1"/>
              </a:buClr>
              <a:buSzPts val="2000"/>
              <a:buChar char="•"/>
              <a:defRPr sz="1333"/>
            </a:lvl7pPr>
            <a:lvl8pPr marL="2438522" lvl="7" indent="-237079" algn="l">
              <a:spcBef>
                <a:spcPts val="267"/>
              </a:spcBef>
              <a:spcAft>
                <a:spcPts val="0"/>
              </a:spcAft>
              <a:buClr>
                <a:schemeClr val="dk1"/>
              </a:buClr>
              <a:buSzPts val="2000"/>
              <a:buChar char="•"/>
              <a:defRPr sz="1333"/>
            </a:lvl8pPr>
            <a:lvl9pPr marL="2743337" lvl="8" indent="-237079" algn="l">
              <a:spcBef>
                <a:spcPts val="267"/>
              </a:spcBef>
              <a:spcAft>
                <a:spcPts val="0"/>
              </a:spcAft>
              <a:buClr>
                <a:schemeClr val="dk1"/>
              </a:buClr>
              <a:buSzPts val="2000"/>
              <a:buChar char="•"/>
              <a:defRPr sz="1333"/>
            </a:lvl9pPr>
          </a:lstStyle>
          <a:p>
            <a:endParaRPr/>
          </a:p>
        </p:txBody>
      </p:sp>
      <p:sp>
        <p:nvSpPr>
          <p:cNvPr id="61" name="Google Shape;61;p25"/>
          <p:cNvSpPr txBox="1">
            <a:spLocks noGrp="1"/>
          </p:cNvSpPr>
          <p:nvPr>
            <p:ph type="body" idx="2"/>
          </p:nvPr>
        </p:nvSpPr>
        <p:spPr>
          <a:xfrm>
            <a:off x="304800" y="956734"/>
            <a:ext cx="2005542" cy="3127375"/>
          </a:xfrm>
          <a:prstGeom prst="rect">
            <a:avLst/>
          </a:prstGeom>
          <a:noFill/>
          <a:ln>
            <a:noFill/>
          </a:ln>
        </p:spPr>
        <p:txBody>
          <a:bodyPr spcFirstLastPara="1" wrap="square" lIns="91425" tIns="45700" rIns="91425" bIns="45700" anchor="t" anchorCtr="0">
            <a:normAutofit/>
          </a:bodyPr>
          <a:lstStyle>
            <a:lvl1pPr marL="304815" lvl="0" indent="-152408" algn="l">
              <a:spcBef>
                <a:spcPts val="187"/>
              </a:spcBef>
              <a:spcAft>
                <a:spcPts val="0"/>
              </a:spcAft>
              <a:buClr>
                <a:schemeClr val="dk1"/>
              </a:buClr>
              <a:buSzPts val="1400"/>
              <a:buNone/>
              <a:defRPr sz="933"/>
            </a:lvl1pPr>
            <a:lvl2pPr marL="609630" lvl="1" indent="-152408" algn="l">
              <a:spcBef>
                <a:spcPts val="160"/>
              </a:spcBef>
              <a:spcAft>
                <a:spcPts val="0"/>
              </a:spcAft>
              <a:buClr>
                <a:schemeClr val="dk1"/>
              </a:buClr>
              <a:buSzPts val="1200"/>
              <a:buNone/>
              <a:defRPr sz="800"/>
            </a:lvl2pPr>
            <a:lvl3pPr marL="914446" lvl="2" indent="-152408" algn="l">
              <a:spcBef>
                <a:spcPts val="133"/>
              </a:spcBef>
              <a:spcAft>
                <a:spcPts val="0"/>
              </a:spcAft>
              <a:buClr>
                <a:schemeClr val="dk1"/>
              </a:buClr>
              <a:buSzPts val="1000"/>
              <a:buNone/>
              <a:defRPr sz="667"/>
            </a:lvl3pPr>
            <a:lvl4pPr marL="1219261" lvl="3" indent="-152408" algn="l">
              <a:spcBef>
                <a:spcPts val="120"/>
              </a:spcBef>
              <a:spcAft>
                <a:spcPts val="0"/>
              </a:spcAft>
              <a:buClr>
                <a:schemeClr val="dk1"/>
              </a:buClr>
              <a:buSzPts val="900"/>
              <a:buNone/>
              <a:defRPr sz="600"/>
            </a:lvl4pPr>
            <a:lvl5pPr marL="1524076" lvl="4" indent="-152408" algn="l">
              <a:spcBef>
                <a:spcPts val="120"/>
              </a:spcBef>
              <a:spcAft>
                <a:spcPts val="0"/>
              </a:spcAft>
              <a:buClr>
                <a:schemeClr val="dk1"/>
              </a:buClr>
              <a:buSzPts val="900"/>
              <a:buNone/>
              <a:defRPr sz="600"/>
            </a:lvl5pPr>
            <a:lvl6pPr marL="1828891" lvl="5" indent="-152408" algn="l">
              <a:spcBef>
                <a:spcPts val="120"/>
              </a:spcBef>
              <a:spcAft>
                <a:spcPts val="0"/>
              </a:spcAft>
              <a:buClr>
                <a:schemeClr val="dk1"/>
              </a:buClr>
              <a:buSzPts val="900"/>
              <a:buNone/>
              <a:defRPr sz="600"/>
            </a:lvl6pPr>
            <a:lvl7pPr marL="2133707" lvl="6" indent="-152408" algn="l">
              <a:spcBef>
                <a:spcPts val="120"/>
              </a:spcBef>
              <a:spcAft>
                <a:spcPts val="0"/>
              </a:spcAft>
              <a:buClr>
                <a:schemeClr val="dk1"/>
              </a:buClr>
              <a:buSzPts val="900"/>
              <a:buNone/>
              <a:defRPr sz="600"/>
            </a:lvl7pPr>
            <a:lvl8pPr marL="2438522" lvl="7" indent="-152408" algn="l">
              <a:spcBef>
                <a:spcPts val="120"/>
              </a:spcBef>
              <a:spcAft>
                <a:spcPts val="0"/>
              </a:spcAft>
              <a:buClr>
                <a:schemeClr val="dk1"/>
              </a:buClr>
              <a:buSzPts val="900"/>
              <a:buNone/>
              <a:defRPr sz="600"/>
            </a:lvl8pPr>
            <a:lvl9pPr marL="2743337" lvl="8" indent="-152408" algn="l">
              <a:spcBef>
                <a:spcPts val="120"/>
              </a:spcBef>
              <a:spcAft>
                <a:spcPts val="0"/>
              </a:spcAft>
              <a:buClr>
                <a:schemeClr val="dk1"/>
              </a:buClr>
              <a:buSzPts val="900"/>
              <a:buNone/>
              <a:defRPr sz="600"/>
            </a:lvl9pPr>
          </a:lstStyle>
          <a:p>
            <a:endParaRPr/>
          </a:p>
        </p:txBody>
      </p:sp>
      <p:sp>
        <p:nvSpPr>
          <p:cNvPr id="62" name="Google Shape;62;p2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44557528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26"/>
          <p:cNvSpPr txBox="1">
            <a:spLocks noGrp="1"/>
          </p:cNvSpPr>
          <p:nvPr>
            <p:ph type="title"/>
          </p:nvPr>
        </p:nvSpPr>
        <p:spPr>
          <a:xfrm>
            <a:off x="1194859" y="3200400"/>
            <a:ext cx="3657600" cy="37782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33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6"/>
          <p:cNvSpPr>
            <a:spLocks noGrp="1"/>
          </p:cNvSpPr>
          <p:nvPr>
            <p:ph type="pic" idx="2"/>
          </p:nvPr>
        </p:nvSpPr>
        <p:spPr>
          <a:xfrm>
            <a:off x="1194859" y="408517"/>
            <a:ext cx="3657600" cy="2743200"/>
          </a:xfrm>
          <a:prstGeom prst="rect">
            <a:avLst/>
          </a:prstGeom>
          <a:noFill/>
          <a:ln>
            <a:noFill/>
          </a:ln>
        </p:spPr>
      </p:sp>
      <p:sp>
        <p:nvSpPr>
          <p:cNvPr id="68" name="Google Shape;68;p26"/>
          <p:cNvSpPr txBox="1">
            <a:spLocks noGrp="1"/>
          </p:cNvSpPr>
          <p:nvPr>
            <p:ph type="body" idx="1"/>
          </p:nvPr>
        </p:nvSpPr>
        <p:spPr>
          <a:xfrm>
            <a:off x="1194859" y="3578225"/>
            <a:ext cx="3657600" cy="536575"/>
          </a:xfrm>
          <a:prstGeom prst="rect">
            <a:avLst/>
          </a:prstGeom>
          <a:noFill/>
          <a:ln>
            <a:noFill/>
          </a:ln>
        </p:spPr>
        <p:txBody>
          <a:bodyPr spcFirstLastPara="1" wrap="square" lIns="91425" tIns="45700" rIns="91425" bIns="45700" anchor="t" anchorCtr="0">
            <a:normAutofit/>
          </a:bodyPr>
          <a:lstStyle>
            <a:lvl1pPr marL="304815" lvl="0" indent="-152408" algn="l">
              <a:spcBef>
                <a:spcPts val="187"/>
              </a:spcBef>
              <a:spcAft>
                <a:spcPts val="0"/>
              </a:spcAft>
              <a:buClr>
                <a:schemeClr val="dk1"/>
              </a:buClr>
              <a:buSzPts val="1400"/>
              <a:buNone/>
              <a:defRPr sz="933"/>
            </a:lvl1pPr>
            <a:lvl2pPr marL="609630" lvl="1" indent="-152408" algn="l">
              <a:spcBef>
                <a:spcPts val="160"/>
              </a:spcBef>
              <a:spcAft>
                <a:spcPts val="0"/>
              </a:spcAft>
              <a:buClr>
                <a:schemeClr val="dk1"/>
              </a:buClr>
              <a:buSzPts val="1200"/>
              <a:buNone/>
              <a:defRPr sz="800"/>
            </a:lvl2pPr>
            <a:lvl3pPr marL="914446" lvl="2" indent="-152408" algn="l">
              <a:spcBef>
                <a:spcPts val="133"/>
              </a:spcBef>
              <a:spcAft>
                <a:spcPts val="0"/>
              </a:spcAft>
              <a:buClr>
                <a:schemeClr val="dk1"/>
              </a:buClr>
              <a:buSzPts val="1000"/>
              <a:buNone/>
              <a:defRPr sz="667"/>
            </a:lvl3pPr>
            <a:lvl4pPr marL="1219261" lvl="3" indent="-152408" algn="l">
              <a:spcBef>
                <a:spcPts val="120"/>
              </a:spcBef>
              <a:spcAft>
                <a:spcPts val="0"/>
              </a:spcAft>
              <a:buClr>
                <a:schemeClr val="dk1"/>
              </a:buClr>
              <a:buSzPts val="900"/>
              <a:buNone/>
              <a:defRPr sz="600"/>
            </a:lvl4pPr>
            <a:lvl5pPr marL="1524076" lvl="4" indent="-152408" algn="l">
              <a:spcBef>
                <a:spcPts val="120"/>
              </a:spcBef>
              <a:spcAft>
                <a:spcPts val="0"/>
              </a:spcAft>
              <a:buClr>
                <a:schemeClr val="dk1"/>
              </a:buClr>
              <a:buSzPts val="900"/>
              <a:buNone/>
              <a:defRPr sz="600"/>
            </a:lvl5pPr>
            <a:lvl6pPr marL="1828891" lvl="5" indent="-152408" algn="l">
              <a:spcBef>
                <a:spcPts val="120"/>
              </a:spcBef>
              <a:spcAft>
                <a:spcPts val="0"/>
              </a:spcAft>
              <a:buClr>
                <a:schemeClr val="dk1"/>
              </a:buClr>
              <a:buSzPts val="900"/>
              <a:buNone/>
              <a:defRPr sz="600"/>
            </a:lvl6pPr>
            <a:lvl7pPr marL="2133707" lvl="6" indent="-152408" algn="l">
              <a:spcBef>
                <a:spcPts val="120"/>
              </a:spcBef>
              <a:spcAft>
                <a:spcPts val="0"/>
              </a:spcAft>
              <a:buClr>
                <a:schemeClr val="dk1"/>
              </a:buClr>
              <a:buSzPts val="900"/>
              <a:buNone/>
              <a:defRPr sz="600"/>
            </a:lvl7pPr>
            <a:lvl8pPr marL="2438522" lvl="7" indent="-152408" algn="l">
              <a:spcBef>
                <a:spcPts val="120"/>
              </a:spcBef>
              <a:spcAft>
                <a:spcPts val="0"/>
              </a:spcAft>
              <a:buClr>
                <a:schemeClr val="dk1"/>
              </a:buClr>
              <a:buSzPts val="900"/>
              <a:buNone/>
              <a:defRPr sz="600"/>
            </a:lvl8pPr>
            <a:lvl9pPr marL="2743337" lvl="8" indent="-152408" algn="l">
              <a:spcBef>
                <a:spcPts val="120"/>
              </a:spcBef>
              <a:spcAft>
                <a:spcPts val="0"/>
              </a:spcAft>
              <a:buClr>
                <a:schemeClr val="dk1"/>
              </a:buClr>
              <a:buSzPts val="900"/>
              <a:buNone/>
              <a:defRPr sz="600"/>
            </a:lvl9pPr>
          </a:lstStyle>
          <a:p>
            <a:endParaRPr/>
          </a:p>
        </p:txBody>
      </p:sp>
      <p:sp>
        <p:nvSpPr>
          <p:cNvPr id="69" name="Google Shape;69;p2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140440169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27"/>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7"/>
          <p:cNvSpPr txBox="1">
            <a:spLocks noGrp="1"/>
          </p:cNvSpPr>
          <p:nvPr>
            <p:ph type="body" idx="1"/>
          </p:nvPr>
        </p:nvSpPr>
        <p:spPr>
          <a:xfrm rot="5400000">
            <a:off x="1539346" y="-167745"/>
            <a:ext cx="3017309" cy="54864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75" name="Google Shape;75;p2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411537510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28"/>
          <p:cNvSpPr txBox="1">
            <a:spLocks noGrp="1"/>
          </p:cNvSpPr>
          <p:nvPr>
            <p:ph type="title"/>
          </p:nvPr>
        </p:nvSpPr>
        <p:spPr>
          <a:xfrm rot="5400000">
            <a:off x="3154892" y="1447801"/>
            <a:ext cx="3901017" cy="13716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8"/>
          <p:cNvSpPr txBox="1">
            <a:spLocks noGrp="1"/>
          </p:cNvSpPr>
          <p:nvPr>
            <p:ph type="body" idx="1"/>
          </p:nvPr>
        </p:nvSpPr>
        <p:spPr>
          <a:xfrm rot="5400000">
            <a:off x="360892" y="127000"/>
            <a:ext cx="3901017" cy="40132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81" name="Google Shape;81;p2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475879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13.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theme" Target="../theme/theme6.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47" Type="http://schemas.openxmlformats.org/officeDocument/2006/relationships/slideLayout" Target="../slideLayouts/slideLayout61.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9" Type="http://schemas.openxmlformats.org/officeDocument/2006/relationships/slideLayout" Target="../slideLayouts/slideLayout43.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49" Type="http://schemas.openxmlformats.org/officeDocument/2006/relationships/theme" Target="../theme/theme7.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 Id="rId48" Type="http://schemas.openxmlformats.org/officeDocument/2006/relationships/slideLayout" Target="../slideLayouts/slideLayout62.xml"/><Relationship Id="rId8" Type="http://schemas.openxmlformats.org/officeDocument/2006/relationships/slideLayout" Target="../slideLayouts/slideLayout22.xml"/><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20" Type="http://schemas.openxmlformats.org/officeDocument/2006/relationships/slideLayout" Target="../slideLayouts/slideLayout34.xml"/><Relationship Id="rId41" Type="http://schemas.openxmlformats.org/officeDocument/2006/relationships/slideLayout" Target="../slideLayouts/slideLayout55.xml"/><Relationship Id="rId1" Type="http://schemas.openxmlformats.org/officeDocument/2006/relationships/slideLayout" Target="../slideLayouts/slideLayout15.xml"/><Relationship Id="rId6" Type="http://schemas.openxmlformats.org/officeDocument/2006/relationships/slideLayout" Target="../slideLayouts/slideLayout20.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63.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9" Type="http://schemas.openxmlformats.org/officeDocument/2006/relationships/slideLayout" Target="../slideLayouts/slideLayout102.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42" Type="http://schemas.openxmlformats.org/officeDocument/2006/relationships/slideLayout" Target="../slideLayouts/slideLayout105.xml"/><Relationship Id="rId47" Type="http://schemas.openxmlformats.org/officeDocument/2006/relationships/slideLayout" Target="../slideLayouts/slideLayout110.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9" Type="http://schemas.openxmlformats.org/officeDocument/2006/relationships/slideLayout" Target="../slideLayouts/slideLayout92.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slideLayout" Target="../slideLayouts/slideLayout100.xml"/><Relationship Id="rId40" Type="http://schemas.openxmlformats.org/officeDocument/2006/relationships/slideLayout" Target="../slideLayouts/slideLayout103.xml"/><Relationship Id="rId45" Type="http://schemas.openxmlformats.org/officeDocument/2006/relationships/slideLayout" Target="../slideLayouts/slideLayout108.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slideLayout" Target="../slideLayouts/slideLayout99.xml"/><Relationship Id="rId49" Type="http://schemas.openxmlformats.org/officeDocument/2006/relationships/theme" Target="../theme/theme9.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4" Type="http://schemas.openxmlformats.org/officeDocument/2006/relationships/slideLayout" Target="../slideLayouts/slideLayout107.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slideLayout" Target="../slideLayouts/slideLayout98.xml"/><Relationship Id="rId43" Type="http://schemas.openxmlformats.org/officeDocument/2006/relationships/slideLayout" Target="../slideLayouts/slideLayout106.xml"/><Relationship Id="rId48" Type="http://schemas.openxmlformats.org/officeDocument/2006/relationships/slideLayout" Target="../slideLayouts/slideLayout111.xml"/><Relationship Id="rId8" Type="http://schemas.openxmlformats.org/officeDocument/2006/relationships/slideLayout" Target="../slideLayouts/slideLayout71.xml"/><Relationship Id="rId3" Type="http://schemas.openxmlformats.org/officeDocument/2006/relationships/slideLayout" Target="../slideLayouts/slideLayout66.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slideLayout" Target="../slideLayouts/slideLayout101.xml"/><Relationship Id="rId46" Type="http://schemas.openxmlformats.org/officeDocument/2006/relationships/slideLayout" Target="../slideLayouts/slideLayout109.xml"/><Relationship Id="rId20" Type="http://schemas.openxmlformats.org/officeDocument/2006/relationships/slideLayout" Target="../slideLayouts/slideLayout83.xml"/><Relationship Id="rId41" Type="http://schemas.openxmlformats.org/officeDocument/2006/relationships/slideLayout" Target="../slideLayouts/slideLayout104.xml"/><Relationship Id="rId1" Type="http://schemas.openxmlformats.org/officeDocument/2006/relationships/slideLayout" Target="../slideLayouts/slideLayout64.xml"/><Relationship Id="rId6" Type="http://schemas.openxmlformats.org/officeDocument/2006/relationships/slideLayout" Target="../slideLayouts/slideLayout69.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26" Type="http://schemas.openxmlformats.org/officeDocument/2006/relationships/slideLayout" Target="../slideLayouts/slideLayout137.xml"/><Relationship Id="rId39" Type="http://schemas.openxmlformats.org/officeDocument/2006/relationships/slideLayout" Target="../slideLayouts/slideLayout150.xml"/><Relationship Id="rId21" Type="http://schemas.openxmlformats.org/officeDocument/2006/relationships/slideLayout" Target="../slideLayouts/slideLayout132.xml"/><Relationship Id="rId34" Type="http://schemas.openxmlformats.org/officeDocument/2006/relationships/slideLayout" Target="../slideLayouts/slideLayout145.xml"/><Relationship Id="rId42" Type="http://schemas.openxmlformats.org/officeDocument/2006/relationships/slideLayout" Target="../slideLayouts/slideLayout153.xml"/><Relationship Id="rId47" Type="http://schemas.openxmlformats.org/officeDocument/2006/relationships/slideLayout" Target="../slideLayouts/slideLayout158.xml"/><Relationship Id="rId7" Type="http://schemas.openxmlformats.org/officeDocument/2006/relationships/slideLayout" Target="../slideLayouts/slideLayout118.xml"/><Relationship Id="rId2" Type="http://schemas.openxmlformats.org/officeDocument/2006/relationships/slideLayout" Target="../slideLayouts/slideLayout113.xml"/><Relationship Id="rId16" Type="http://schemas.openxmlformats.org/officeDocument/2006/relationships/slideLayout" Target="../slideLayouts/slideLayout127.xml"/><Relationship Id="rId29" Type="http://schemas.openxmlformats.org/officeDocument/2006/relationships/slideLayout" Target="../slideLayouts/slideLayout140.xml"/><Relationship Id="rId11" Type="http://schemas.openxmlformats.org/officeDocument/2006/relationships/slideLayout" Target="../slideLayouts/slideLayout122.xml"/><Relationship Id="rId24" Type="http://schemas.openxmlformats.org/officeDocument/2006/relationships/slideLayout" Target="../slideLayouts/slideLayout135.xml"/><Relationship Id="rId32" Type="http://schemas.openxmlformats.org/officeDocument/2006/relationships/slideLayout" Target="../slideLayouts/slideLayout143.xml"/><Relationship Id="rId37" Type="http://schemas.openxmlformats.org/officeDocument/2006/relationships/slideLayout" Target="../slideLayouts/slideLayout148.xml"/><Relationship Id="rId40" Type="http://schemas.openxmlformats.org/officeDocument/2006/relationships/slideLayout" Target="../slideLayouts/slideLayout151.xml"/><Relationship Id="rId45" Type="http://schemas.openxmlformats.org/officeDocument/2006/relationships/slideLayout" Target="../slideLayouts/slideLayout156.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23" Type="http://schemas.openxmlformats.org/officeDocument/2006/relationships/slideLayout" Target="../slideLayouts/slideLayout134.xml"/><Relationship Id="rId28" Type="http://schemas.openxmlformats.org/officeDocument/2006/relationships/slideLayout" Target="../slideLayouts/slideLayout139.xml"/><Relationship Id="rId36" Type="http://schemas.openxmlformats.org/officeDocument/2006/relationships/slideLayout" Target="../slideLayouts/slideLayout147.xml"/><Relationship Id="rId49" Type="http://schemas.openxmlformats.org/officeDocument/2006/relationships/theme" Target="../theme/theme10.xml"/><Relationship Id="rId10" Type="http://schemas.openxmlformats.org/officeDocument/2006/relationships/slideLayout" Target="../slideLayouts/slideLayout121.xml"/><Relationship Id="rId19" Type="http://schemas.openxmlformats.org/officeDocument/2006/relationships/slideLayout" Target="../slideLayouts/slideLayout130.xml"/><Relationship Id="rId31" Type="http://schemas.openxmlformats.org/officeDocument/2006/relationships/slideLayout" Target="../slideLayouts/slideLayout142.xml"/><Relationship Id="rId44" Type="http://schemas.openxmlformats.org/officeDocument/2006/relationships/slideLayout" Target="../slideLayouts/slideLayout155.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 Id="rId22" Type="http://schemas.openxmlformats.org/officeDocument/2006/relationships/slideLayout" Target="../slideLayouts/slideLayout133.xml"/><Relationship Id="rId27" Type="http://schemas.openxmlformats.org/officeDocument/2006/relationships/slideLayout" Target="../slideLayouts/slideLayout138.xml"/><Relationship Id="rId30" Type="http://schemas.openxmlformats.org/officeDocument/2006/relationships/slideLayout" Target="../slideLayouts/slideLayout141.xml"/><Relationship Id="rId35" Type="http://schemas.openxmlformats.org/officeDocument/2006/relationships/slideLayout" Target="../slideLayouts/slideLayout146.xml"/><Relationship Id="rId43" Type="http://schemas.openxmlformats.org/officeDocument/2006/relationships/slideLayout" Target="../slideLayouts/slideLayout154.xml"/><Relationship Id="rId48" Type="http://schemas.openxmlformats.org/officeDocument/2006/relationships/slideLayout" Target="../slideLayouts/slideLayout159.xml"/><Relationship Id="rId8" Type="http://schemas.openxmlformats.org/officeDocument/2006/relationships/slideLayout" Target="../slideLayouts/slideLayout119.xml"/><Relationship Id="rId3" Type="http://schemas.openxmlformats.org/officeDocument/2006/relationships/slideLayout" Target="../slideLayouts/slideLayout114.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5" Type="http://schemas.openxmlformats.org/officeDocument/2006/relationships/slideLayout" Target="../slideLayouts/slideLayout136.xml"/><Relationship Id="rId33" Type="http://schemas.openxmlformats.org/officeDocument/2006/relationships/slideLayout" Target="../slideLayouts/slideLayout144.xml"/><Relationship Id="rId38" Type="http://schemas.openxmlformats.org/officeDocument/2006/relationships/slideLayout" Target="../slideLayouts/slideLayout149.xml"/><Relationship Id="rId46" Type="http://schemas.openxmlformats.org/officeDocument/2006/relationships/slideLayout" Target="../slideLayouts/slideLayout157.xml"/><Relationship Id="rId20" Type="http://schemas.openxmlformats.org/officeDocument/2006/relationships/slideLayout" Target="../slideLayouts/slideLayout131.xml"/><Relationship Id="rId41" Type="http://schemas.openxmlformats.org/officeDocument/2006/relationships/slideLayout" Target="../slideLayouts/slideLayout152.xml"/><Relationship Id="rId1" Type="http://schemas.openxmlformats.org/officeDocument/2006/relationships/slideLayout" Target="../slideLayouts/slideLayout112.xml"/><Relationship Id="rId6" Type="http://schemas.openxmlformats.org/officeDocument/2006/relationships/slideLayout" Target="../slideLayouts/slideLayout117.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172.xml"/><Relationship Id="rId18" Type="http://schemas.openxmlformats.org/officeDocument/2006/relationships/slideLayout" Target="../slideLayouts/slideLayout177.xml"/><Relationship Id="rId26" Type="http://schemas.openxmlformats.org/officeDocument/2006/relationships/slideLayout" Target="../slideLayouts/slideLayout185.xml"/><Relationship Id="rId39" Type="http://schemas.openxmlformats.org/officeDocument/2006/relationships/slideLayout" Target="../slideLayouts/slideLayout198.xml"/><Relationship Id="rId21" Type="http://schemas.openxmlformats.org/officeDocument/2006/relationships/slideLayout" Target="../slideLayouts/slideLayout180.xml"/><Relationship Id="rId34" Type="http://schemas.openxmlformats.org/officeDocument/2006/relationships/slideLayout" Target="../slideLayouts/slideLayout193.xml"/><Relationship Id="rId42" Type="http://schemas.openxmlformats.org/officeDocument/2006/relationships/slideLayout" Target="../slideLayouts/slideLayout201.xml"/><Relationship Id="rId47" Type="http://schemas.openxmlformats.org/officeDocument/2006/relationships/slideLayout" Target="../slideLayouts/slideLayout206.xml"/><Relationship Id="rId7" Type="http://schemas.openxmlformats.org/officeDocument/2006/relationships/slideLayout" Target="../slideLayouts/slideLayout166.xml"/><Relationship Id="rId2" Type="http://schemas.openxmlformats.org/officeDocument/2006/relationships/slideLayout" Target="../slideLayouts/slideLayout161.xml"/><Relationship Id="rId16" Type="http://schemas.openxmlformats.org/officeDocument/2006/relationships/slideLayout" Target="../slideLayouts/slideLayout175.xml"/><Relationship Id="rId29" Type="http://schemas.openxmlformats.org/officeDocument/2006/relationships/slideLayout" Target="../slideLayouts/slideLayout188.xml"/><Relationship Id="rId11" Type="http://schemas.openxmlformats.org/officeDocument/2006/relationships/slideLayout" Target="../slideLayouts/slideLayout170.xml"/><Relationship Id="rId24" Type="http://schemas.openxmlformats.org/officeDocument/2006/relationships/slideLayout" Target="../slideLayouts/slideLayout183.xml"/><Relationship Id="rId32" Type="http://schemas.openxmlformats.org/officeDocument/2006/relationships/slideLayout" Target="../slideLayouts/slideLayout191.xml"/><Relationship Id="rId37" Type="http://schemas.openxmlformats.org/officeDocument/2006/relationships/slideLayout" Target="../slideLayouts/slideLayout196.xml"/><Relationship Id="rId40" Type="http://schemas.openxmlformats.org/officeDocument/2006/relationships/slideLayout" Target="../slideLayouts/slideLayout199.xml"/><Relationship Id="rId45" Type="http://schemas.openxmlformats.org/officeDocument/2006/relationships/slideLayout" Target="../slideLayouts/slideLayout204.xml"/><Relationship Id="rId5" Type="http://schemas.openxmlformats.org/officeDocument/2006/relationships/slideLayout" Target="../slideLayouts/slideLayout164.xml"/><Relationship Id="rId15" Type="http://schemas.openxmlformats.org/officeDocument/2006/relationships/slideLayout" Target="../slideLayouts/slideLayout174.xml"/><Relationship Id="rId23" Type="http://schemas.openxmlformats.org/officeDocument/2006/relationships/slideLayout" Target="../slideLayouts/slideLayout182.xml"/><Relationship Id="rId28" Type="http://schemas.openxmlformats.org/officeDocument/2006/relationships/slideLayout" Target="../slideLayouts/slideLayout187.xml"/><Relationship Id="rId36" Type="http://schemas.openxmlformats.org/officeDocument/2006/relationships/slideLayout" Target="../slideLayouts/slideLayout195.xml"/><Relationship Id="rId49" Type="http://schemas.openxmlformats.org/officeDocument/2006/relationships/theme" Target="../theme/theme11.xml"/><Relationship Id="rId10" Type="http://schemas.openxmlformats.org/officeDocument/2006/relationships/slideLayout" Target="../slideLayouts/slideLayout169.xml"/><Relationship Id="rId19" Type="http://schemas.openxmlformats.org/officeDocument/2006/relationships/slideLayout" Target="../slideLayouts/slideLayout178.xml"/><Relationship Id="rId31" Type="http://schemas.openxmlformats.org/officeDocument/2006/relationships/slideLayout" Target="../slideLayouts/slideLayout190.xml"/><Relationship Id="rId44" Type="http://schemas.openxmlformats.org/officeDocument/2006/relationships/slideLayout" Target="../slideLayouts/slideLayout203.xml"/><Relationship Id="rId4" Type="http://schemas.openxmlformats.org/officeDocument/2006/relationships/slideLayout" Target="../slideLayouts/slideLayout163.xml"/><Relationship Id="rId9" Type="http://schemas.openxmlformats.org/officeDocument/2006/relationships/slideLayout" Target="../slideLayouts/slideLayout168.xml"/><Relationship Id="rId14" Type="http://schemas.openxmlformats.org/officeDocument/2006/relationships/slideLayout" Target="../slideLayouts/slideLayout173.xml"/><Relationship Id="rId22" Type="http://schemas.openxmlformats.org/officeDocument/2006/relationships/slideLayout" Target="../slideLayouts/slideLayout181.xml"/><Relationship Id="rId27" Type="http://schemas.openxmlformats.org/officeDocument/2006/relationships/slideLayout" Target="../slideLayouts/slideLayout186.xml"/><Relationship Id="rId30" Type="http://schemas.openxmlformats.org/officeDocument/2006/relationships/slideLayout" Target="../slideLayouts/slideLayout189.xml"/><Relationship Id="rId35" Type="http://schemas.openxmlformats.org/officeDocument/2006/relationships/slideLayout" Target="../slideLayouts/slideLayout194.xml"/><Relationship Id="rId43" Type="http://schemas.openxmlformats.org/officeDocument/2006/relationships/slideLayout" Target="../slideLayouts/slideLayout202.xml"/><Relationship Id="rId48" Type="http://schemas.openxmlformats.org/officeDocument/2006/relationships/slideLayout" Target="../slideLayouts/slideLayout207.xml"/><Relationship Id="rId8" Type="http://schemas.openxmlformats.org/officeDocument/2006/relationships/slideLayout" Target="../slideLayouts/slideLayout167.xml"/><Relationship Id="rId3" Type="http://schemas.openxmlformats.org/officeDocument/2006/relationships/slideLayout" Target="../slideLayouts/slideLayout162.xml"/><Relationship Id="rId12" Type="http://schemas.openxmlformats.org/officeDocument/2006/relationships/slideLayout" Target="../slideLayouts/slideLayout171.xml"/><Relationship Id="rId17" Type="http://schemas.openxmlformats.org/officeDocument/2006/relationships/slideLayout" Target="../slideLayouts/slideLayout176.xml"/><Relationship Id="rId25" Type="http://schemas.openxmlformats.org/officeDocument/2006/relationships/slideLayout" Target="../slideLayouts/slideLayout184.xml"/><Relationship Id="rId33" Type="http://schemas.openxmlformats.org/officeDocument/2006/relationships/slideLayout" Target="../slideLayouts/slideLayout192.xml"/><Relationship Id="rId38" Type="http://schemas.openxmlformats.org/officeDocument/2006/relationships/slideLayout" Target="../slideLayouts/slideLayout197.xml"/><Relationship Id="rId46" Type="http://schemas.openxmlformats.org/officeDocument/2006/relationships/slideLayout" Target="../slideLayouts/slideLayout205.xml"/><Relationship Id="rId20" Type="http://schemas.openxmlformats.org/officeDocument/2006/relationships/slideLayout" Target="../slideLayouts/slideLayout179.xml"/><Relationship Id="rId41" Type="http://schemas.openxmlformats.org/officeDocument/2006/relationships/slideLayout" Target="../slideLayouts/slideLayout200.xml"/><Relationship Id="rId1" Type="http://schemas.openxmlformats.org/officeDocument/2006/relationships/slideLayout" Target="../slideLayouts/slideLayout160.xml"/><Relationship Id="rId6" Type="http://schemas.openxmlformats.org/officeDocument/2006/relationships/slideLayout" Target="../slideLayouts/slideLayout16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18" Type="http://schemas.openxmlformats.org/officeDocument/2006/relationships/image" Target="../media/image16.png"/><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theme" Target="../theme/theme12.xml"/><Relationship Id="rId2" Type="http://schemas.openxmlformats.org/officeDocument/2006/relationships/slideLayout" Target="../slideLayouts/slideLayout209.xml"/><Relationship Id="rId16" Type="http://schemas.openxmlformats.org/officeDocument/2006/relationships/slideLayout" Target="../slideLayouts/slideLayout223.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slideLayout" Target="../slideLayouts/slideLayout222.xml"/><Relationship Id="rId10" Type="http://schemas.openxmlformats.org/officeDocument/2006/relationships/slideLayout" Target="../slideLayouts/slideLayout217.xml"/><Relationship Id="rId19" Type="http://schemas.openxmlformats.org/officeDocument/2006/relationships/image" Target="../media/image17.emf"/><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5" Type="http://schemas.openxmlformats.org/officeDocument/2006/relationships/slideLayout" Target="../slideLayouts/slideLayout228.xml"/><Relationship Id="rId4" Type="http://schemas.openxmlformats.org/officeDocument/2006/relationships/slideLayout" Target="../slideLayouts/slideLayout227.xml"/><Relationship Id="rId9"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14.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665021"/>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8B9BF9-5A5B-C94C-AD24-FB03A817EFF8}" type="datetimeFigureOut">
              <a:rPr lang="fr-FR" smtClean="0"/>
              <a:pPr/>
              <a:t>21/09/2026</a:t>
            </a:fld>
            <a:endParaRPr lang="fr-FR"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7B7DB-6ED2-3942-9E6C-DB70AE66CC9D}" type="slidenum">
              <a:rPr lang="fr-FR" smtClean="0"/>
              <a:pPr/>
              <a:t>‹N°›</a:t>
            </a:fld>
            <a:endParaRPr lang="fr-FR" dirty="0"/>
          </a:p>
        </p:txBody>
      </p:sp>
    </p:spTree>
    <p:extLst>
      <p:ext uri="{BB962C8B-B14F-4D97-AF65-F5344CB8AC3E}">
        <p14:creationId xmlns:p14="http://schemas.microsoft.com/office/powerpoint/2010/main" val="190213483"/>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63" r:id="rId4"/>
  </p:sldLayoutIdLst>
  <p:txStyles>
    <p:titleStyle>
      <a:lvl1pPr algn="l" defTabSz="914400" rtl="0" eaLnBrk="1" latinLnBrk="0" hangingPunct="1">
        <a:lnSpc>
          <a:spcPct val="90000"/>
        </a:lnSpc>
        <a:spcBef>
          <a:spcPct val="0"/>
        </a:spcBef>
        <a:buNone/>
        <a:defRPr sz="3400" b="1" i="0" kern="1200">
          <a:solidFill>
            <a:schemeClr val="tx1"/>
          </a:solidFill>
          <a:latin typeface="Proxima Nova Semibold" panose="02000506030000020004"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200" b="1" i="0" kern="1200">
          <a:solidFill>
            <a:srgbClr val="4D4D4D"/>
          </a:solidFill>
          <a:latin typeface="Proxima Nova Semibold" panose="02000506030000020004" pitchFamily="2" charset="0"/>
          <a:ea typeface="+mn-ea"/>
          <a:cs typeface="+mn-cs"/>
        </a:defRPr>
      </a:lvl1pPr>
      <a:lvl2pPr marL="685800" indent="-228600" algn="l" defTabSz="914400" rtl="0" eaLnBrk="1" latinLnBrk="0" hangingPunct="1">
        <a:lnSpc>
          <a:spcPct val="90000"/>
        </a:lnSpc>
        <a:spcBef>
          <a:spcPts val="500"/>
        </a:spcBef>
        <a:buFontTx/>
        <a:buBlip>
          <a:blip r:embed="rId6"/>
        </a:buBlip>
        <a:defRPr sz="2200" b="0" i="0" kern="1200">
          <a:solidFill>
            <a:srgbClr val="4D4D4D"/>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Tx/>
        <a:buBlip>
          <a:blip r:embed="rId7"/>
        </a:buBlip>
        <a:defRPr sz="2000" b="0" i="0" kern="1200">
          <a:solidFill>
            <a:srgbClr val="4D4D4D"/>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Tx/>
        <a:buBlip>
          <a:blip r:embed="rId8"/>
        </a:buBlip>
        <a:defRPr sz="1800" b="0" i="0" kern="1200">
          <a:solidFill>
            <a:srgbClr val="4D4D4D"/>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Tx/>
        <a:buBlip>
          <a:blip r:embed="rId9"/>
        </a:buBlip>
        <a:defRPr sz="1600" b="0" i="0" kern="1200">
          <a:solidFill>
            <a:srgbClr val="4D4D4D"/>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1C48"/>
            </a:gs>
            <a:gs pos="100000">
              <a:srgbClr val="001030"/>
            </a:gs>
          </a:gsLst>
          <a:lin ang="3600000"/>
        </a:gradFill>
        <a:effectLst/>
      </p:bgPr>
    </p:bg>
    <p:spTree>
      <p:nvGrpSpPr>
        <p:cNvPr id="1" name=""/>
        <p:cNvGrpSpPr/>
        <p:nvPr/>
      </p:nvGrpSpPr>
      <p:grpSpPr>
        <a:xfrm>
          <a:off x="0" y="0"/>
          <a:ext cx="0" cy="0"/>
          <a:chOff x="0" y="0"/>
          <a:chExt cx="0" cy="0"/>
        </a:xfrm>
      </p:grpSpPr>
      <p:pic>
        <p:nvPicPr>
          <p:cNvPr id="2" name="Image 1"/>
          <p:cNvPicPr/>
          <p:nvPr/>
        </p:nvPicPr>
        <p:blipFill>
          <a:blip r:embed="rId3"/>
          <a:stretch/>
        </p:blipFill>
        <p:spPr>
          <a:xfrm>
            <a:off x="7358040" y="0"/>
            <a:ext cx="4829040" cy="6852600"/>
          </a:xfrm>
          <a:prstGeom prst="rect">
            <a:avLst/>
          </a:prstGeom>
          <a:noFill/>
          <a:ln w="0">
            <a:noFill/>
          </a:ln>
        </p:spPr>
      </p:pic>
      <p:sp>
        <p:nvSpPr>
          <p:cNvPr id="3" name="Text 5"/>
          <p:cNvSpPr/>
          <p:nvPr/>
        </p:nvSpPr>
        <p:spPr>
          <a:xfrm>
            <a:off x="822600" y="2880360"/>
            <a:ext cx="10536840" cy="136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endParaRPr lang="en-US" sz="4000" b="0" u="none" strike="noStrike">
              <a:solidFill>
                <a:schemeClr val="dk1"/>
              </a:solidFill>
              <a:effectLst/>
              <a:uFillTx/>
              <a:latin typeface="Calibri"/>
            </a:endParaRPr>
          </a:p>
        </p:txBody>
      </p:sp>
      <p:pic>
        <p:nvPicPr>
          <p:cNvPr id="4" name="Image 3"/>
          <p:cNvPicPr/>
          <p:nvPr/>
        </p:nvPicPr>
        <p:blipFill>
          <a:blip r:embed="rId4"/>
          <a:stretch/>
        </p:blipFill>
        <p:spPr>
          <a:xfrm>
            <a:off x="4159800" y="273600"/>
            <a:ext cx="3755160" cy="1074960"/>
          </a:xfrm>
          <a:prstGeom prst="rect">
            <a:avLst/>
          </a:prstGeom>
          <a:noFill/>
          <a:ln w="0">
            <a:noFill/>
          </a:ln>
        </p:spPr>
      </p:pic>
      <p:sp>
        <p:nvSpPr>
          <p:cNvPr id="5" name="PlaceHolder 4"/>
          <p:cNvSpPr/>
          <p:nvPr/>
        </p:nvSpPr>
        <p:spPr>
          <a:xfrm>
            <a:off x="11521440" y="6492240"/>
            <a:ext cx="533880" cy="293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fr-FR" sz="1800" b="0" u="none" strike="noStrike">
              <a:solidFill>
                <a:srgbClr val="FFFFFF"/>
              </a:solidFill>
              <a:effectLst/>
              <a:uFillTx/>
              <a:latin typeface="Arial"/>
            </a:endParaRPr>
          </a:p>
        </p:txBody>
      </p:sp>
      <p:sp>
        <p:nvSpPr>
          <p:cNvPr id="6" name="Text 5"/>
          <p:cNvSpPr/>
          <p:nvPr/>
        </p:nvSpPr>
        <p:spPr>
          <a:xfrm>
            <a:off x="822960" y="396000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FFFFFF"/>
              </a:solidFill>
              <a:effectLst/>
              <a:uFillTx/>
              <a:latin typeface="Arial"/>
            </a:endParaRPr>
          </a:p>
        </p:txBody>
      </p:sp>
      <p:sp>
        <p:nvSpPr>
          <p:cNvPr id="7" name="Text 5"/>
          <p:cNvSpPr/>
          <p:nvPr/>
        </p:nvSpPr>
        <p:spPr>
          <a:xfrm>
            <a:off x="1980000" y="121104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gn="ctr" defTabSz="914400">
              <a:lnSpc>
                <a:spcPct val="100000"/>
              </a:lnSpc>
              <a:tabLst>
                <a:tab pos="0" algn="l"/>
              </a:tabLst>
            </a:pPr>
            <a:r>
              <a:rPr lang="en-US" sz="1800" b="0" u="none" strike="noStrike">
                <a:solidFill>
                  <a:srgbClr val="FFFFFF"/>
                </a:solidFill>
                <a:effectLst/>
                <a:uFillTx/>
                <a:latin typeface="Cambria"/>
                <a:ea typeface="Calibri"/>
              </a:rPr>
              <a:t>Maison du quantique Grand Est</a:t>
            </a:r>
            <a:endParaRPr lang="fr-FR" sz="1800" b="0" u="none" strike="noStrike">
              <a:solidFill>
                <a:srgbClr val="FFFFFF"/>
              </a:solidFill>
              <a:effectLst/>
              <a:uFillTx/>
              <a:latin typeface="Arial"/>
            </a:endParaRPr>
          </a:p>
        </p:txBody>
      </p:sp>
      <p:sp>
        <p:nvSpPr>
          <p:cNvPr id="8" name="PlaceHolder 1"/>
          <p:cNvSpPr>
            <a:spLocks noGrp="1"/>
          </p:cNvSpPr>
          <p:nvPr>
            <p:ph type="title"/>
          </p:nvPr>
        </p:nvSpPr>
        <p:spPr>
          <a:xfrm>
            <a:off x="609480" y="708120"/>
            <a:ext cx="10971360" cy="274680"/>
          </a:xfrm>
          <a:prstGeom prst="rect">
            <a:avLst/>
          </a:prstGeom>
          <a:noFill/>
          <a:ln w="0">
            <a:noFill/>
          </a:ln>
        </p:spPr>
        <p:txBody>
          <a:bodyPr lIns="0" tIns="0" rIns="0" bIns="0" anchor="ctr">
            <a:spAutoFit/>
          </a:bodyPr>
          <a:lstStyle>
            <a:lvl1pPr indent="0" algn="l">
              <a:buNone/>
              <a:tabLst>
                <a:tab pos="0" algn="l"/>
              </a:tabLst>
              <a:defRPr lang="fr-FR" sz="1800" b="0" u="none" strike="noStrike">
                <a:solidFill>
                  <a:srgbClr val="FFFFFF"/>
                </a:solidFill>
                <a:effectLst/>
                <a:uFillTx/>
                <a:latin typeface="Calibri"/>
              </a:defRPr>
            </a:lvl1pPr>
          </a:lstStyle>
          <a:p>
            <a:pPr indent="0" algn="l">
              <a:buNone/>
              <a:tabLst>
                <a:tab pos="0" algn="l"/>
              </a:tabLst>
            </a:pPr>
            <a:r>
              <a:rPr lang="fr-FR" sz="1800" b="0" u="none" strike="noStrike">
                <a:solidFill>
                  <a:srgbClr val="FFFFFF"/>
                </a:solidFill>
                <a:effectLst/>
                <a:uFillTx/>
                <a:latin typeface="Calibri"/>
              </a:rPr>
              <a:t>Click to edit the title text format</a:t>
            </a:r>
          </a:p>
        </p:txBody>
      </p:sp>
      <p:sp>
        <p:nvSpPr>
          <p:cNvPr id="9"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a:spcBef>
                <a:spcPts val="1417"/>
              </a:spcBef>
              <a:buClr>
                <a:srgbClr val="FFFFFF"/>
              </a:buClr>
              <a:buSzPct val="45000"/>
              <a:buFont typeface="Wingdings" charset="2"/>
              <a:buChar char=""/>
              <a:defRPr lang="fr-FR" sz="3200" b="0" u="none" strike="noStrike">
                <a:solidFill>
                  <a:srgbClr val="FFFFFF"/>
                </a:solidFill>
                <a:effectLst/>
                <a:uFillTx/>
                <a:latin typeface="Calibri"/>
              </a:defRPr>
            </a:lvl1pPr>
            <a:lvl2pPr lvl="1" algn="l">
              <a:spcBef>
                <a:spcPts val="1134"/>
              </a:spcBef>
              <a:buClr>
                <a:srgbClr val="FFFFFF"/>
              </a:buClr>
              <a:buSzPct val="75000"/>
              <a:buFont typeface="Symbol" charset="2"/>
              <a:buChar char=""/>
              <a:defRPr lang="fr-FR" sz="2400" b="0" u="none" strike="noStrike">
                <a:solidFill>
                  <a:srgbClr val="FFFFFF"/>
                </a:solidFill>
                <a:effectLst/>
                <a:uFillTx/>
                <a:latin typeface="Calibri"/>
              </a:defRPr>
            </a:lvl2pPr>
            <a:lvl3pPr lvl="2" algn="l">
              <a:spcBef>
                <a:spcPts val="850"/>
              </a:spcBef>
              <a:buClr>
                <a:srgbClr val="FFFFFF"/>
              </a:buClr>
              <a:buSzPct val="45000"/>
              <a:buFont typeface="Wingdings" charset="2"/>
              <a:buChar char=""/>
              <a:defRPr lang="fr-FR" sz="2000" b="0" u="none" strike="noStrike">
                <a:solidFill>
                  <a:srgbClr val="FFFFFF"/>
                </a:solidFill>
                <a:effectLst/>
                <a:uFillTx/>
                <a:latin typeface="Calibri"/>
              </a:defRPr>
            </a:lvl3pPr>
            <a:lvl4pPr lvl="3" algn="l">
              <a:spcBef>
                <a:spcPts val="567"/>
              </a:spcBef>
              <a:buClr>
                <a:srgbClr val="FFFFFF"/>
              </a:buClr>
              <a:buSzPct val="75000"/>
              <a:buFont typeface="Symbol" charset="2"/>
              <a:buChar char=""/>
              <a:defRPr lang="fr-FR" sz="2000" b="0" u="none" strike="noStrike">
                <a:solidFill>
                  <a:srgbClr val="FFFFFF"/>
                </a:solidFill>
                <a:effectLst/>
                <a:uFillTx/>
                <a:latin typeface="Calibri"/>
              </a:defRPr>
            </a:lvl4pPr>
            <a:lvl5pPr lvl="4" algn="l">
              <a:spcBef>
                <a:spcPts val="283"/>
              </a:spcBef>
              <a:buClr>
                <a:srgbClr val="FFFFFF"/>
              </a:buClr>
              <a:buSzPct val="45000"/>
              <a:buFont typeface="Wingdings" charset="2"/>
              <a:buChar char=""/>
              <a:defRPr lang="fr-FR" sz="2000" b="0" u="none" strike="noStrike">
                <a:solidFill>
                  <a:srgbClr val="FFFFFF"/>
                </a:solidFill>
                <a:effectLst/>
                <a:uFillTx/>
                <a:latin typeface="Calibri"/>
              </a:defRPr>
            </a:lvl5pPr>
            <a:lvl6pPr lvl="5" algn="l">
              <a:spcBef>
                <a:spcPts val="283"/>
              </a:spcBef>
              <a:buClr>
                <a:srgbClr val="FFFFFF"/>
              </a:buClr>
              <a:buSzPct val="45000"/>
              <a:buFont typeface="Wingdings" charset="2"/>
              <a:buChar char=""/>
              <a:defRPr lang="fr-FR" sz="2000" b="0" u="none" strike="noStrike">
                <a:solidFill>
                  <a:srgbClr val="FFFFFF"/>
                </a:solidFill>
                <a:effectLst/>
                <a:uFillTx/>
                <a:latin typeface="Calibri"/>
              </a:defRPr>
            </a:lvl6pPr>
            <a:lvl7pPr lvl="6" algn="l">
              <a:spcBef>
                <a:spcPts val="283"/>
              </a:spcBef>
              <a:buClr>
                <a:srgbClr val="FFFFFF"/>
              </a:buClr>
              <a:buSzPct val="45000"/>
              <a:buFont typeface="Wingdings" charset="2"/>
              <a:buChar char=""/>
              <a:defRPr lang="fr-FR" sz="2000" b="0" u="none" strike="noStrike">
                <a:solidFill>
                  <a:srgbClr val="FFFFFF"/>
                </a:solidFill>
                <a:effectLst/>
                <a:uFillTx/>
                <a:latin typeface="Calibri"/>
              </a:defRPr>
            </a:lvl7pPr>
          </a:lstStyle>
          <a:p>
            <a:pPr indent="-324000" algn="l">
              <a:spcBef>
                <a:spcPts val="1417"/>
              </a:spcBef>
              <a:buClr>
                <a:srgbClr val="FFFFFF"/>
              </a:buClr>
              <a:buSzPct val="45000"/>
              <a:buFont typeface="Wingdings" charset="2"/>
              <a:buChar char=""/>
            </a:pPr>
            <a:r>
              <a:rPr lang="fr-FR" sz="3200" b="0" u="none" strike="noStrike">
                <a:solidFill>
                  <a:srgbClr val="FFFFFF"/>
                </a:solidFill>
                <a:effectLst/>
                <a:uFillTx/>
                <a:latin typeface="Calibri"/>
              </a:rPr>
              <a:t>Click to edit the outline text format</a:t>
            </a:r>
          </a:p>
          <a:p>
            <a:pPr marL="864000" lvl="1" indent="-324000" algn="l">
              <a:spcBef>
                <a:spcPts val="1134"/>
              </a:spcBef>
              <a:buClr>
                <a:srgbClr val="FFFFFF"/>
              </a:buClr>
              <a:buSzPct val="75000"/>
              <a:buFont typeface="Symbol" charset="2"/>
              <a:buChar char=""/>
            </a:pPr>
            <a:r>
              <a:rPr lang="fr-FR" sz="2400" b="0" u="none" strike="noStrike">
                <a:solidFill>
                  <a:srgbClr val="FFFFFF"/>
                </a:solidFill>
                <a:effectLst/>
                <a:uFillTx/>
                <a:latin typeface="Calibri"/>
              </a:rPr>
              <a:t>Second Outline Level</a:t>
            </a:r>
          </a:p>
          <a:p>
            <a:pPr marL="1296000" lvl="2" indent="-288000" algn="l">
              <a:spcBef>
                <a:spcPts val="850"/>
              </a:spcBef>
              <a:buClr>
                <a:srgbClr val="FFFFFF"/>
              </a:buClr>
              <a:buSzPct val="45000"/>
              <a:buFont typeface="Wingdings" charset="2"/>
              <a:buChar char=""/>
            </a:pPr>
            <a:r>
              <a:rPr lang="fr-FR" sz="2000" b="0" u="none" strike="noStrike">
                <a:solidFill>
                  <a:srgbClr val="FFFFFF"/>
                </a:solidFill>
                <a:effectLst/>
                <a:uFillTx/>
                <a:latin typeface="Calibri"/>
              </a:rPr>
              <a:t>Third Outline Level</a:t>
            </a:r>
          </a:p>
          <a:p>
            <a:pPr marL="1728000" lvl="3" indent="-216000" algn="l">
              <a:spcBef>
                <a:spcPts val="567"/>
              </a:spcBef>
              <a:buClr>
                <a:srgbClr val="FFFFFF"/>
              </a:buClr>
              <a:buSzPct val="75000"/>
              <a:buFont typeface="Symbol" charset="2"/>
              <a:buChar char=""/>
            </a:pPr>
            <a:r>
              <a:rPr lang="fr-FR" sz="2000" b="0" u="none" strike="noStrike">
                <a:solidFill>
                  <a:srgbClr val="FFFFFF"/>
                </a:solidFill>
                <a:effectLst/>
                <a:uFillTx/>
                <a:latin typeface="Calibri"/>
              </a:rPr>
              <a:t>Fourth Outline Level</a:t>
            </a:r>
          </a:p>
          <a:p>
            <a:pPr marL="2160000" lvl="4" indent="-216000" algn="l">
              <a:spcBef>
                <a:spcPts val="283"/>
              </a:spcBef>
              <a:buClr>
                <a:srgbClr val="FFFFFF"/>
              </a:buClr>
              <a:buSzPct val="45000"/>
              <a:buFont typeface="Wingdings" charset="2"/>
              <a:buChar char=""/>
            </a:pPr>
            <a:r>
              <a:rPr lang="fr-FR" sz="2000" b="0" u="none" strike="noStrike">
                <a:solidFill>
                  <a:srgbClr val="FFFFFF"/>
                </a:solidFill>
                <a:effectLst/>
                <a:uFillTx/>
                <a:latin typeface="Calibri"/>
              </a:rPr>
              <a:t>Fifth Outline Level</a:t>
            </a:r>
          </a:p>
          <a:p>
            <a:pPr marL="2592000" lvl="5" indent="-216000" algn="l">
              <a:spcBef>
                <a:spcPts val="283"/>
              </a:spcBef>
              <a:buClr>
                <a:srgbClr val="FFFFFF"/>
              </a:buClr>
              <a:buSzPct val="45000"/>
              <a:buFont typeface="Wingdings" charset="2"/>
              <a:buChar char=""/>
            </a:pPr>
            <a:r>
              <a:rPr lang="fr-FR" sz="2000" b="0" u="none" strike="noStrike">
                <a:solidFill>
                  <a:srgbClr val="FFFFFF"/>
                </a:solidFill>
                <a:effectLst/>
                <a:uFillTx/>
                <a:latin typeface="Calibri"/>
              </a:rPr>
              <a:t>Sixth Outline Level</a:t>
            </a:r>
          </a:p>
          <a:p>
            <a:pPr marL="3024000" lvl="6" indent="-216000" algn="l">
              <a:spcBef>
                <a:spcPts val="283"/>
              </a:spcBef>
              <a:buClr>
                <a:srgbClr val="FFFFFF"/>
              </a:buClr>
              <a:buSzPct val="45000"/>
              <a:buFont typeface="Wingdings" charset="2"/>
              <a:buChar char=""/>
            </a:pPr>
            <a:r>
              <a:rPr lang="fr-FR" sz="2000" b="0" u="none" strike="noStrike">
                <a:solidFill>
                  <a:srgbClr val="FFFFFF"/>
                </a:solidFill>
                <a:effectLst/>
                <a:uFillTx/>
                <a:latin typeface="Calibri"/>
              </a:rPr>
              <a:t>Seventh Outline Level</a:t>
            </a:r>
          </a:p>
        </p:txBody>
      </p:sp>
    </p:spTree>
    <p:extLst>
      <p:ext uri="{BB962C8B-B14F-4D97-AF65-F5344CB8AC3E}">
        <p14:creationId xmlns:p14="http://schemas.microsoft.com/office/powerpoint/2010/main" val="713844128"/>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 name="Text 2"/>
          <p:cNvSpPr/>
          <p:nvPr/>
        </p:nvSpPr>
        <p:spPr>
          <a:xfrm>
            <a:off x="548280" y="411480"/>
            <a:ext cx="8680680" cy="679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800" b="0" u="none" strike="noStrike">
              <a:solidFill>
                <a:schemeClr val="dk1"/>
              </a:solidFill>
              <a:effectLst/>
              <a:uFillTx/>
              <a:latin typeface="Calibri"/>
            </a:endParaRPr>
          </a:p>
        </p:txBody>
      </p:sp>
      <p:sp>
        <p:nvSpPr>
          <p:cNvPr id="5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l">
              <a:buNone/>
              <a:tabLst>
                <a:tab pos="0" algn="l"/>
              </a:tabLst>
              <a:defRPr lang="fr-FR" sz="1800" b="0" u="none" strike="noStrike">
                <a:solidFill>
                  <a:schemeClr val="dk1"/>
                </a:solidFill>
                <a:effectLst/>
                <a:uFillTx/>
                <a:latin typeface="Calibri"/>
              </a:defRPr>
            </a:lvl1pPr>
          </a:lstStyle>
          <a:p>
            <a:pPr indent="0" algn="l">
              <a:buNone/>
              <a:tabLst>
                <a:tab pos="0" algn="l"/>
              </a:tabLst>
            </a:pPr>
            <a:r>
              <a:rPr lang="fr-FR" sz="1800" b="0" u="none" strike="noStrike">
                <a:solidFill>
                  <a:schemeClr val="dk1"/>
                </a:solidFill>
                <a:effectLst/>
                <a:uFillTx/>
                <a:latin typeface="Calibri"/>
              </a:rPr>
              <a:t>Click to edit the title text format</a:t>
            </a:r>
          </a:p>
        </p:txBody>
      </p:sp>
      <p:sp>
        <p:nvSpPr>
          <p:cNvPr id="55"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a:spcBef>
                <a:spcPts val="1417"/>
              </a:spcBef>
              <a:buClr>
                <a:srgbClr val="000000"/>
              </a:buClr>
              <a:buSzPct val="45000"/>
              <a:buFont typeface="Wingdings" charset="2"/>
              <a:buChar char=""/>
              <a:defRPr lang="fr-FR" sz="3200" b="0" u="none" strike="noStrike">
                <a:solidFill>
                  <a:schemeClr val="dk1"/>
                </a:solidFill>
                <a:effectLst/>
                <a:uFillTx/>
                <a:latin typeface="Calibri"/>
              </a:defRPr>
            </a:lvl1pPr>
            <a:lvl2pPr lvl="1" algn="l">
              <a:spcBef>
                <a:spcPts val="1134"/>
              </a:spcBef>
              <a:buClr>
                <a:srgbClr val="000000"/>
              </a:buClr>
              <a:buSzPct val="75000"/>
              <a:buFont typeface="Symbol" charset="2"/>
              <a:buChar char=""/>
              <a:defRPr lang="fr-FR" sz="2400" b="0" u="none" strike="noStrike">
                <a:solidFill>
                  <a:schemeClr val="dk1"/>
                </a:solidFill>
                <a:effectLst/>
                <a:uFillTx/>
                <a:latin typeface="Calibri"/>
              </a:defRPr>
            </a:lvl2pPr>
            <a:lvl3pPr lvl="2" algn="l">
              <a:spcBef>
                <a:spcPts val="850"/>
              </a:spcBef>
              <a:buClr>
                <a:srgbClr val="000000"/>
              </a:buClr>
              <a:buSzPct val="45000"/>
              <a:buFont typeface="Wingdings" charset="2"/>
              <a:buChar char=""/>
              <a:defRPr lang="fr-FR" sz="2000" b="0" u="none" strike="noStrike">
                <a:solidFill>
                  <a:schemeClr val="dk1"/>
                </a:solidFill>
                <a:effectLst/>
                <a:uFillTx/>
                <a:latin typeface="Calibri"/>
              </a:defRPr>
            </a:lvl3pPr>
            <a:lvl4pPr lvl="3" algn="l">
              <a:spcBef>
                <a:spcPts val="567"/>
              </a:spcBef>
              <a:buClr>
                <a:srgbClr val="000000"/>
              </a:buClr>
              <a:buSzPct val="75000"/>
              <a:buFont typeface="Symbol" charset="2"/>
              <a:buChar char=""/>
              <a:defRPr lang="fr-FR" sz="2000" b="0" u="none" strike="noStrike">
                <a:solidFill>
                  <a:schemeClr val="dk1"/>
                </a:solidFill>
                <a:effectLst/>
                <a:uFillTx/>
                <a:latin typeface="Calibri"/>
              </a:defRPr>
            </a:lvl4pPr>
            <a:lvl5pPr lvl="4" algn="l">
              <a:spcBef>
                <a:spcPts val="283"/>
              </a:spcBef>
              <a:buClr>
                <a:srgbClr val="000000"/>
              </a:buClr>
              <a:buSzPct val="45000"/>
              <a:buFont typeface="Wingdings" charset="2"/>
              <a:buChar char=""/>
              <a:defRPr lang="fr-FR" sz="2000" b="0" u="none" strike="noStrike">
                <a:solidFill>
                  <a:schemeClr val="dk1"/>
                </a:solidFill>
                <a:effectLst/>
                <a:uFillTx/>
                <a:latin typeface="Calibri"/>
              </a:defRPr>
            </a:lvl5pPr>
            <a:lvl6pPr lvl="5" algn="l">
              <a:spcBef>
                <a:spcPts val="283"/>
              </a:spcBef>
              <a:buClr>
                <a:srgbClr val="000000"/>
              </a:buClr>
              <a:buSzPct val="45000"/>
              <a:buFont typeface="Wingdings" charset="2"/>
              <a:buChar char=""/>
              <a:defRPr lang="fr-FR" sz="2000" b="0" u="none" strike="noStrike">
                <a:solidFill>
                  <a:schemeClr val="dk1"/>
                </a:solidFill>
                <a:effectLst/>
                <a:uFillTx/>
                <a:latin typeface="Calibri"/>
              </a:defRPr>
            </a:lvl6pPr>
            <a:lvl7pPr lvl="6" algn="l">
              <a:spcBef>
                <a:spcPts val="283"/>
              </a:spcBef>
              <a:buClr>
                <a:srgbClr val="000000"/>
              </a:buClr>
              <a:buSzPct val="45000"/>
              <a:buFont typeface="Wingdings" charset="2"/>
              <a:buChar char=""/>
              <a:defRPr lang="fr-FR" sz="2000" b="0" u="none" strike="noStrike">
                <a:solidFill>
                  <a:schemeClr val="dk1"/>
                </a:solidFill>
                <a:effectLst/>
                <a:uFillTx/>
                <a:latin typeface="Calibri"/>
              </a:defRPr>
            </a:lvl7pPr>
          </a:lstStyle>
          <a:p>
            <a:pPr indent="-324000" algn="l">
              <a:spcBef>
                <a:spcPts val="1417"/>
              </a:spcBef>
              <a:buClr>
                <a:srgbClr val="000000"/>
              </a:buClr>
              <a:buSzPct val="45000"/>
              <a:buFont typeface="Wingdings" charset="2"/>
              <a:buChar char=""/>
            </a:pPr>
            <a:r>
              <a:rPr lang="fr-FR" sz="3200" b="0" u="none" strike="noStrike">
                <a:solidFill>
                  <a:schemeClr val="dk1"/>
                </a:solidFill>
                <a:effectLst/>
                <a:uFillTx/>
                <a:latin typeface="Calibri"/>
              </a:rPr>
              <a:t>Click to edit the outline text format</a:t>
            </a:r>
          </a:p>
          <a:p>
            <a:pPr marL="864000" lvl="1" indent="-324000" algn="l">
              <a:spcBef>
                <a:spcPts val="1134"/>
              </a:spcBef>
              <a:buClr>
                <a:srgbClr val="000000"/>
              </a:buClr>
              <a:buSzPct val="75000"/>
              <a:buFont typeface="Symbol" charset="2"/>
              <a:buChar char=""/>
            </a:pPr>
            <a:r>
              <a:rPr lang="fr-FR" sz="2400" b="0" u="none" strike="noStrike">
                <a:solidFill>
                  <a:schemeClr val="dk1"/>
                </a:solidFill>
                <a:effectLst/>
                <a:uFillTx/>
                <a:latin typeface="Calibri"/>
              </a:rPr>
              <a:t>Second Outline Level</a:t>
            </a:r>
          </a:p>
          <a:p>
            <a:pPr marL="1296000" lvl="2" indent="-288000" algn="l">
              <a:spcBef>
                <a:spcPts val="850"/>
              </a:spcBef>
              <a:buClr>
                <a:srgbClr val="000000"/>
              </a:buClr>
              <a:buSzPct val="45000"/>
              <a:buFont typeface="Wingdings" charset="2"/>
              <a:buChar char=""/>
            </a:pPr>
            <a:r>
              <a:rPr lang="fr-FR" sz="2000" b="0" u="none" strike="noStrike">
                <a:solidFill>
                  <a:schemeClr val="dk1"/>
                </a:solidFill>
                <a:effectLst/>
                <a:uFillTx/>
                <a:latin typeface="Calibri"/>
              </a:rPr>
              <a:t>Third Outline Level</a:t>
            </a:r>
          </a:p>
          <a:p>
            <a:pPr marL="1728000" lvl="3" indent="-216000" algn="l">
              <a:spcBef>
                <a:spcPts val="567"/>
              </a:spcBef>
              <a:buClr>
                <a:srgbClr val="000000"/>
              </a:buClr>
              <a:buSzPct val="75000"/>
              <a:buFont typeface="Symbol" charset="2"/>
              <a:buChar char=""/>
            </a:pPr>
            <a:r>
              <a:rPr lang="fr-FR" sz="2000" b="0" u="none" strike="noStrike">
                <a:solidFill>
                  <a:schemeClr val="dk1"/>
                </a:solidFill>
                <a:effectLst/>
                <a:uFillTx/>
                <a:latin typeface="Calibri"/>
              </a:rPr>
              <a:t>Fourth Outline Level</a:t>
            </a:r>
          </a:p>
          <a:p>
            <a:pPr marL="2160000" lvl="4" indent="-216000" algn="l">
              <a:spcBef>
                <a:spcPts val="283"/>
              </a:spcBef>
              <a:buClr>
                <a:srgbClr val="000000"/>
              </a:buClr>
              <a:buSzPct val="45000"/>
              <a:buFont typeface="Wingdings" charset="2"/>
              <a:buChar char=""/>
            </a:pPr>
            <a:r>
              <a:rPr lang="fr-FR" sz="2000" b="0" u="none" strike="noStrike">
                <a:solidFill>
                  <a:schemeClr val="dk1"/>
                </a:solidFill>
                <a:effectLst/>
                <a:uFillTx/>
                <a:latin typeface="Calibri"/>
              </a:rPr>
              <a:t>Fifth Outline Level</a:t>
            </a:r>
          </a:p>
          <a:p>
            <a:pPr marL="2592000" lvl="5" indent="-216000" algn="l">
              <a:spcBef>
                <a:spcPts val="283"/>
              </a:spcBef>
              <a:buClr>
                <a:srgbClr val="000000"/>
              </a:buClr>
              <a:buSzPct val="45000"/>
              <a:buFont typeface="Wingdings" charset="2"/>
              <a:buChar char=""/>
            </a:pPr>
            <a:r>
              <a:rPr lang="fr-FR" sz="2000" b="0" u="none" strike="noStrike">
                <a:solidFill>
                  <a:schemeClr val="dk1"/>
                </a:solidFill>
                <a:effectLst/>
                <a:uFillTx/>
                <a:latin typeface="Calibri"/>
              </a:rPr>
              <a:t>Sixth Outline Level</a:t>
            </a:r>
          </a:p>
          <a:p>
            <a:pPr marL="3024000" lvl="6" indent="-216000" algn="l">
              <a:spcBef>
                <a:spcPts val="283"/>
              </a:spcBef>
              <a:buClr>
                <a:srgbClr val="000000"/>
              </a:buClr>
              <a:buSzPct val="45000"/>
              <a:buFont typeface="Wingdings" charset="2"/>
              <a:buChar char=""/>
            </a:pPr>
            <a:r>
              <a:rPr lang="fr-FR" sz="2000" b="0" u="none" strike="noStrike">
                <a:solidFill>
                  <a:schemeClr val="dk1"/>
                </a:solidFill>
                <a:effectLst/>
                <a:uFillTx/>
                <a:latin typeface="Calibri"/>
              </a:rPr>
              <a:t>Seventh Outline Level</a:t>
            </a:r>
          </a:p>
        </p:txBody>
      </p:sp>
    </p:spTree>
    <p:extLst>
      <p:ext uri="{BB962C8B-B14F-4D97-AF65-F5344CB8AC3E}">
        <p14:creationId xmlns:p14="http://schemas.microsoft.com/office/powerpoint/2010/main" val="2926981423"/>
      </p:ext>
    </p:extLst>
  </p:cSld>
  <p:clrMap bg1="lt1" tx1="dk1" bg2="lt2" tx2="dk2" accent1="accent1" accent2="accent2" accent3="accent3" accent4="accent4" accent5="accent5" accent6="accent6" hlink="hlink" folHlink="folHlink"/>
  <p:sldLayoutIdLst>
    <p:sldLayoutId id="214748367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 name="Text 2"/>
          <p:cNvSpPr/>
          <p:nvPr/>
        </p:nvSpPr>
        <p:spPr>
          <a:xfrm>
            <a:off x="548280" y="411480"/>
            <a:ext cx="8680680" cy="679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800" b="0" u="none" strike="noStrike">
              <a:solidFill>
                <a:schemeClr val="dk1"/>
              </a:solidFill>
              <a:effectLst/>
              <a:uFillTx/>
              <a:latin typeface="Calibri"/>
            </a:endParaRPr>
          </a:p>
        </p:txBody>
      </p:sp>
      <p:sp>
        <p:nvSpPr>
          <p:cNvPr id="5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l">
              <a:buNone/>
              <a:tabLst>
                <a:tab pos="0" algn="l"/>
              </a:tabLst>
              <a:defRPr lang="fr-FR" sz="1800" b="0" u="none" strike="noStrike">
                <a:solidFill>
                  <a:schemeClr val="dk1"/>
                </a:solidFill>
                <a:effectLst/>
                <a:uFillTx/>
                <a:latin typeface="Calibri"/>
              </a:defRPr>
            </a:lvl1pPr>
          </a:lstStyle>
          <a:p>
            <a:pPr indent="0" algn="l">
              <a:buNone/>
              <a:tabLst>
                <a:tab pos="0" algn="l"/>
              </a:tabLst>
            </a:pPr>
            <a:r>
              <a:rPr lang="fr-FR" sz="1800" b="0" u="none" strike="noStrike">
                <a:solidFill>
                  <a:schemeClr val="dk1"/>
                </a:solidFill>
                <a:effectLst/>
                <a:uFillTx/>
                <a:latin typeface="Calibri"/>
              </a:rPr>
              <a:t>Click to edit the title text format</a:t>
            </a:r>
          </a:p>
        </p:txBody>
      </p:sp>
      <p:sp>
        <p:nvSpPr>
          <p:cNvPr id="52"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a:spcBef>
                <a:spcPts val="1417"/>
              </a:spcBef>
              <a:buClr>
                <a:srgbClr val="000000"/>
              </a:buClr>
              <a:buSzPct val="45000"/>
              <a:buFont typeface="Wingdings" charset="2"/>
              <a:buChar char=""/>
              <a:defRPr lang="fr-FR" sz="3200" b="0" u="none" strike="noStrike">
                <a:solidFill>
                  <a:schemeClr val="dk1"/>
                </a:solidFill>
                <a:effectLst/>
                <a:uFillTx/>
                <a:latin typeface="Calibri"/>
              </a:defRPr>
            </a:lvl1pPr>
            <a:lvl2pPr lvl="1" algn="l">
              <a:spcBef>
                <a:spcPts val="1134"/>
              </a:spcBef>
              <a:buClr>
                <a:srgbClr val="000000"/>
              </a:buClr>
              <a:buSzPct val="75000"/>
              <a:buFont typeface="Symbol" charset="2"/>
              <a:buChar char=""/>
              <a:defRPr lang="fr-FR" sz="2400" b="0" u="none" strike="noStrike">
                <a:solidFill>
                  <a:schemeClr val="dk1"/>
                </a:solidFill>
                <a:effectLst/>
                <a:uFillTx/>
                <a:latin typeface="Calibri"/>
              </a:defRPr>
            </a:lvl2pPr>
            <a:lvl3pPr lvl="2" algn="l">
              <a:spcBef>
                <a:spcPts val="850"/>
              </a:spcBef>
              <a:buClr>
                <a:srgbClr val="000000"/>
              </a:buClr>
              <a:buSzPct val="45000"/>
              <a:buFont typeface="Wingdings" charset="2"/>
              <a:buChar char=""/>
              <a:defRPr lang="fr-FR" sz="2000" b="0" u="none" strike="noStrike">
                <a:solidFill>
                  <a:schemeClr val="dk1"/>
                </a:solidFill>
                <a:effectLst/>
                <a:uFillTx/>
                <a:latin typeface="Calibri"/>
              </a:defRPr>
            </a:lvl3pPr>
            <a:lvl4pPr lvl="3" algn="l">
              <a:spcBef>
                <a:spcPts val="567"/>
              </a:spcBef>
              <a:buClr>
                <a:srgbClr val="000000"/>
              </a:buClr>
              <a:buSzPct val="75000"/>
              <a:buFont typeface="Symbol" charset="2"/>
              <a:buChar char=""/>
              <a:defRPr lang="fr-FR" sz="2000" b="0" u="none" strike="noStrike">
                <a:solidFill>
                  <a:schemeClr val="dk1"/>
                </a:solidFill>
                <a:effectLst/>
                <a:uFillTx/>
                <a:latin typeface="Calibri"/>
              </a:defRPr>
            </a:lvl4pPr>
            <a:lvl5pPr lvl="4" algn="l">
              <a:spcBef>
                <a:spcPts val="283"/>
              </a:spcBef>
              <a:buClr>
                <a:srgbClr val="000000"/>
              </a:buClr>
              <a:buSzPct val="45000"/>
              <a:buFont typeface="Wingdings" charset="2"/>
              <a:buChar char=""/>
              <a:defRPr lang="fr-FR" sz="2000" b="0" u="none" strike="noStrike">
                <a:solidFill>
                  <a:schemeClr val="dk1"/>
                </a:solidFill>
                <a:effectLst/>
                <a:uFillTx/>
                <a:latin typeface="Calibri"/>
              </a:defRPr>
            </a:lvl5pPr>
            <a:lvl6pPr lvl="5" algn="l">
              <a:spcBef>
                <a:spcPts val="283"/>
              </a:spcBef>
              <a:buClr>
                <a:srgbClr val="000000"/>
              </a:buClr>
              <a:buSzPct val="45000"/>
              <a:buFont typeface="Wingdings" charset="2"/>
              <a:buChar char=""/>
              <a:defRPr lang="fr-FR" sz="2000" b="0" u="none" strike="noStrike">
                <a:solidFill>
                  <a:schemeClr val="dk1"/>
                </a:solidFill>
                <a:effectLst/>
                <a:uFillTx/>
                <a:latin typeface="Calibri"/>
              </a:defRPr>
            </a:lvl6pPr>
            <a:lvl7pPr lvl="6" algn="l">
              <a:spcBef>
                <a:spcPts val="283"/>
              </a:spcBef>
              <a:buClr>
                <a:srgbClr val="000000"/>
              </a:buClr>
              <a:buSzPct val="45000"/>
              <a:buFont typeface="Wingdings" charset="2"/>
              <a:buChar char=""/>
              <a:defRPr lang="fr-FR" sz="2000" b="0" u="none" strike="noStrike">
                <a:solidFill>
                  <a:schemeClr val="dk1"/>
                </a:solidFill>
                <a:effectLst/>
                <a:uFillTx/>
                <a:latin typeface="Calibri"/>
              </a:defRPr>
            </a:lvl7pPr>
          </a:lstStyle>
          <a:p>
            <a:pPr indent="-324000" algn="l">
              <a:spcBef>
                <a:spcPts val="1417"/>
              </a:spcBef>
              <a:buClr>
                <a:srgbClr val="000000"/>
              </a:buClr>
              <a:buSzPct val="45000"/>
              <a:buFont typeface="Wingdings" charset="2"/>
              <a:buChar char=""/>
            </a:pPr>
            <a:r>
              <a:rPr lang="fr-FR" sz="3200" b="0" u="none" strike="noStrike">
                <a:solidFill>
                  <a:schemeClr val="dk1"/>
                </a:solidFill>
                <a:effectLst/>
                <a:uFillTx/>
                <a:latin typeface="Calibri"/>
              </a:rPr>
              <a:t>Click to edit the outline text format</a:t>
            </a:r>
          </a:p>
          <a:p>
            <a:pPr marL="864000" lvl="1" indent="-324000" algn="l">
              <a:spcBef>
                <a:spcPts val="1134"/>
              </a:spcBef>
              <a:buClr>
                <a:srgbClr val="000000"/>
              </a:buClr>
              <a:buSzPct val="75000"/>
              <a:buFont typeface="Symbol" charset="2"/>
              <a:buChar char=""/>
            </a:pPr>
            <a:r>
              <a:rPr lang="fr-FR" sz="2400" b="0" u="none" strike="noStrike">
                <a:solidFill>
                  <a:schemeClr val="dk1"/>
                </a:solidFill>
                <a:effectLst/>
                <a:uFillTx/>
                <a:latin typeface="Calibri"/>
              </a:rPr>
              <a:t>Second Outline Level</a:t>
            </a:r>
          </a:p>
          <a:p>
            <a:pPr marL="1296000" lvl="2" indent="-288000" algn="l">
              <a:spcBef>
                <a:spcPts val="850"/>
              </a:spcBef>
              <a:buClr>
                <a:srgbClr val="000000"/>
              </a:buClr>
              <a:buSzPct val="45000"/>
              <a:buFont typeface="Wingdings" charset="2"/>
              <a:buChar char=""/>
            </a:pPr>
            <a:r>
              <a:rPr lang="fr-FR" sz="2000" b="0" u="none" strike="noStrike">
                <a:solidFill>
                  <a:schemeClr val="dk1"/>
                </a:solidFill>
                <a:effectLst/>
                <a:uFillTx/>
                <a:latin typeface="Calibri"/>
              </a:rPr>
              <a:t>Third Outline Level</a:t>
            </a:r>
          </a:p>
          <a:p>
            <a:pPr marL="1728000" lvl="3" indent="-216000" algn="l">
              <a:spcBef>
                <a:spcPts val="567"/>
              </a:spcBef>
              <a:buClr>
                <a:srgbClr val="000000"/>
              </a:buClr>
              <a:buSzPct val="75000"/>
              <a:buFont typeface="Symbol" charset="2"/>
              <a:buChar char=""/>
            </a:pPr>
            <a:r>
              <a:rPr lang="fr-FR" sz="2000" b="0" u="none" strike="noStrike">
                <a:solidFill>
                  <a:schemeClr val="dk1"/>
                </a:solidFill>
                <a:effectLst/>
                <a:uFillTx/>
                <a:latin typeface="Calibri"/>
              </a:rPr>
              <a:t>Fourth Outline Level</a:t>
            </a:r>
          </a:p>
          <a:p>
            <a:pPr marL="2160000" lvl="4" indent="-216000" algn="l">
              <a:spcBef>
                <a:spcPts val="283"/>
              </a:spcBef>
              <a:buClr>
                <a:srgbClr val="000000"/>
              </a:buClr>
              <a:buSzPct val="45000"/>
              <a:buFont typeface="Wingdings" charset="2"/>
              <a:buChar char=""/>
            </a:pPr>
            <a:r>
              <a:rPr lang="fr-FR" sz="2000" b="0" u="none" strike="noStrike">
                <a:solidFill>
                  <a:schemeClr val="dk1"/>
                </a:solidFill>
                <a:effectLst/>
                <a:uFillTx/>
                <a:latin typeface="Calibri"/>
              </a:rPr>
              <a:t>Fifth Outline Level</a:t>
            </a:r>
          </a:p>
          <a:p>
            <a:pPr marL="2592000" lvl="5" indent="-216000" algn="l">
              <a:spcBef>
                <a:spcPts val="283"/>
              </a:spcBef>
              <a:buClr>
                <a:srgbClr val="000000"/>
              </a:buClr>
              <a:buSzPct val="45000"/>
              <a:buFont typeface="Wingdings" charset="2"/>
              <a:buChar char=""/>
            </a:pPr>
            <a:r>
              <a:rPr lang="fr-FR" sz="2000" b="0" u="none" strike="noStrike">
                <a:solidFill>
                  <a:schemeClr val="dk1"/>
                </a:solidFill>
                <a:effectLst/>
                <a:uFillTx/>
                <a:latin typeface="Calibri"/>
              </a:rPr>
              <a:t>Sixth Outline Level</a:t>
            </a:r>
          </a:p>
          <a:p>
            <a:pPr marL="3024000" lvl="6" indent="-216000" algn="l">
              <a:spcBef>
                <a:spcPts val="283"/>
              </a:spcBef>
              <a:buClr>
                <a:srgbClr val="000000"/>
              </a:buClr>
              <a:buSzPct val="45000"/>
              <a:buFont typeface="Wingdings" charset="2"/>
              <a:buChar char=""/>
            </a:pPr>
            <a:r>
              <a:rPr lang="fr-FR" sz="2000" b="0" u="none" strike="noStrike">
                <a:solidFill>
                  <a:schemeClr val="dk1"/>
                </a:solidFill>
                <a:effectLst/>
                <a:uFillTx/>
                <a:latin typeface="Calibri"/>
              </a:rPr>
              <a:t>Seventh Outline Level</a:t>
            </a:r>
          </a:p>
        </p:txBody>
      </p:sp>
    </p:spTree>
    <p:extLst>
      <p:ext uri="{BB962C8B-B14F-4D97-AF65-F5344CB8AC3E}">
        <p14:creationId xmlns:p14="http://schemas.microsoft.com/office/powerpoint/2010/main" val="2409902075"/>
      </p:ext>
    </p:extLst>
  </p:cSld>
  <p:clrMap bg1="lt1" tx1="dk1" bg2="lt2" tx2="dk2" accent1="accent1" accent2="accent2" accent3="accent3" accent4="accent4" accent5="accent5" accent6="accent6" hlink="hlink" folHlink="folHlink"/>
  <p:sldLayoutIdLst>
    <p:sldLayoutId id="214748367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 name="Text 2"/>
          <p:cNvSpPr/>
          <p:nvPr/>
        </p:nvSpPr>
        <p:spPr>
          <a:xfrm>
            <a:off x="548280" y="411480"/>
            <a:ext cx="8680680" cy="679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800" b="0" u="none" strike="noStrike">
              <a:solidFill>
                <a:schemeClr val="dk1"/>
              </a:solidFill>
              <a:effectLst/>
              <a:uFillTx/>
              <a:latin typeface="Calibri"/>
            </a:endParaRPr>
          </a:p>
        </p:txBody>
      </p:sp>
      <p:sp>
        <p:nvSpPr>
          <p:cNvPr id="57"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l">
              <a:buNone/>
              <a:tabLst>
                <a:tab pos="0" algn="l"/>
              </a:tabLst>
              <a:defRPr lang="fr-FR" sz="1800" b="0" u="none" strike="noStrike">
                <a:solidFill>
                  <a:schemeClr val="dk1"/>
                </a:solidFill>
                <a:effectLst/>
                <a:uFillTx/>
                <a:latin typeface="Calibri"/>
              </a:defRPr>
            </a:lvl1pPr>
          </a:lstStyle>
          <a:p>
            <a:pPr indent="0" algn="l">
              <a:buNone/>
              <a:tabLst>
                <a:tab pos="0" algn="l"/>
              </a:tabLst>
            </a:pPr>
            <a:r>
              <a:rPr lang="fr-FR" sz="1800" b="0" u="none" strike="noStrike">
                <a:solidFill>
                  <a:schemeClr val="dk1"/>
                </a:solidFill>
                <a:effectLst/>
                <a:uFillTx/>
                <a:latin typeface="Calibri"/>
              </a:rPr>
              <a:t>Click to edit the title text format</a:t>
            </a:r>
          </a:p>
        </p:txBody>
      </p:sp>
      <p:sp>
        <p:nvSpPr>
          <p:cNvPr id="58"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a:spcBef>
                <a:spcPts val="1417"/>
              </a:spcBef>
              <a:buClr>
                <a:srgbClr val="000000"/>
              </a:buClr>
              <a:buSzPct val="45000"/>
              <a:buFont typeface="Wingdings" charset="2"/>
              <a:buChar char=""/>
              <a:defRPr lang="fr-FR" sz="3200" b="0" u="none" strike="noStrike">
                <a:solidFill>
                  <a:schemeClr val="dk1"/>
                </a:solidFill>
                <a:effectLst/>
                <a:uFillTx/>
                <a:latin typeface="Calibri"/>
              </a:defRPr>
            </a:lvl1pPr>
            <a:lvl2pPr lvl="1" algn="l">
              <a:spcBef>
                <a:spcPts val="1134"/>
              </a:spcBef>
              <a:buClr>
                <a:srgbClr val="000000"/>
              </a:buClr>
              <a:buSzPct val="75000"/>
              <a:buFont typeface="Symbol" charset="2"/>
              <a:buChar char=""/>
              <a:defRPr lang="fr-FR" sz="2400" b="0" u="none" strike="noStrike">
                <a:solidFill>
                  <a:schemeClr val="dk1"/>
                </a:solidFill>
                <a:effectLst/>
                <a:uFillTx/>
                <a:latin typeface="Calibri"/>
              </a:defRPr>
            </a:lvl2pPr>
            <a:lvl3pPr lvl="2" algn="l">
              <a:spcBef>
                <a:spcPts val="850"/>
              </a:spcBef>
              <a:buClr>
                <a:srgbClr val="000000"/>
              </a:buClr>
              <a:buSzPct val="45000"/>
              <a:buFont typeface="Wingdings" charset="2"/>
              <a:buChar char=""/>
              <a:defRPr lang="fr-FR" sz="2000" b="0" u="none" strike="noStrike">
                <a:solidFill>
                  <a:schemeClr val="dk1"/>
                </a:solidFill>
                <a:effectLst/>
                <a:uFillTx/>
                <a:latin typeface="Calibri"/>
              </a:defRPr>
            </a:lvl3pPr>
            <a:lvl4pPr lvl="3" algn="l">
              <a:spcBef>
                <a:spcPts val="567"/>
              </a:spcBef>
              <a:buClr>
                <a:srgbClr val="000000"/>
              </a:buClr>
              <a:buSzPct val="75000"/>
              <a:buFont typeface="Symbol" charset="2"/>
              <a:buChar char=""/>
              <a:defRPr lang="fr-FR" sz="2000" b="0" u="none" strike="noStrike">
                <a:solidFill>
                  <a:schemeClr val="dk1"/>
                </a:solidFill>
                <a:effectLst/>
                <a:uFillTx/>
                <a:latin typeface="Calibri"/>
              </a:defRPr>
            </a:lvl4pPr>
            <a:lvl5pPr lvl="4" algn="l">
              <a:spcBef>
                <a:spcPts val="283"/>
              </a:spcBef>
              <a:buClr>
                <a:srgbClr val="000000"/>
              </a:buClr>
              <a:buSzPct val="45000"/>
              <a:buFont typeface="Wingdings" charset="2"/>
              <a:buChar char=""/>
              <a:defRPr lang="fr-FR" sz="2000" b="0" u="none" strike="noStrike">
                <a:solidFill>
                  <a:schemeClr val="dk1"/>
                </a:solidFill>
                <a:effectLst/>
                <a:uFillTx/>
                <a:latin typeface="Calibri"/>
              </a:defRPr>
            </a:lvl5pPr>
            <a:lvl6pPr lvl="5" algn="l">
              <a:spcBef>
                <a:spcPts val="283"/>
              </a:spcBef>
              <a:buClr>
                <a:srgbClr val="000000"/>
              </a:buClr>
              <a:buSzPct val="45000"/>
              <a:buFont typeface="Wingdings" charset="2"/>
              <a:buChar char=""/>
              <a:defRPr lang="fr-FR" sz="2000" b="0" u="none" strike="noStrike">
                <a:solidFill>
                  <a:schemeClr val="dk1"/>
                </a:solidFill>
                <a:effectLst/>
                <a:uFillTx/>
                <a:latin typeface="Calibri"/>
              </a:defRPr>
            </a:lvl6pPr>
            <a:lvl7pPr lvl="6" algn="l">
              <a:spcBef>
                <a:spcPts val="283"/>
              </a:spcBef>
              <a:buClr>
                <a:srgbClr val="000000"/>
              </a:buClr>
              <a:buSzPct val="45000"/>
              <a:buFont typeface="Wingdings" charset="2"/>
              <a:buChar char=""/>
              <a:defRPr lang="fr-FR" sz="2000" b="0" u="none" strike="noStrike">
                <a:solidFill>
                  <a:schemeClr val="dk1"/>
                </a:solidFill>
                <a:effectLst/>
                <a:uFillTx/>
                <a:latin typeface="Calibri"/>
              </a:defRPr>
            </a:lvl7pPr>
          </a:lstStyle>
          <a:p>
            <a:pPr indent="-324000" algn="l">
              <a:spcBef>
                <a:spcPts val="1417"/>
              </a:spcBef>
              <a:buClr>
                <a:srgbClr val="000000"/>
              </a:buClr>
              <a:buSzPct val="45000"/>
              <a:buFont typeface="Wingdings" charset="2"/>
              <a:buChar char=""/>
            </a:pPr>
            <a:r>
              <a:rPr lang="fr-FR" sz="3200" b="0" u="none" strike="noStrike">
                <a:solidFill>
                  <a:schemeClr val="dk1"/>
                </a:solidFill>
                <a:effectLst/>
                <a:uFillTx/>
                <a:latin typeface="Calibri"/>
              </a:rPr>
              <a:t>Click to edit the outline text format</a:t>
            </a:r>
          </a:p>
          <a:p>
            <a:pPr marL="864000" lvl="1" indent="-324000" algn="l">
              <a:spcBef>
                <a:spcPts val="1134"/>
              </a:spcBef>
              <a:buClr>
                <a:srgbClr val="000000"/>
              </a:buClr>
              <a:buSzPct val="75000"/>
              <a:buFont typeface="Symbol" charset="2"/>
              <a:buChar char=""/>
            </a:pPr>
            <a:r>
              <a:rPr lang="fr-FR" sz="2400" b="0" u="none" strike="noStrike">
                <a:solidFill>
                  <a:schemeClr val="dk1"/>
                </a:solidFill>
                <a:effectLst/>
                <a:uFillTx/>
                <a:latin typeface="Calibri"/>
              </a:rPr>
              <a:t>Second Outline Level</a:t>
            </a:r>
          </a:p>
          <a:p>
            <a:pPr marL="1296000" lvl="2" indent="-288000" algn="l">
              <a:spcBef>
                <a:spcPts val="850"/>
              </a:spcBef>
              <a:buClr>
                <a:srgbClr val="000000"/>
              </a:buClr>
              <a:buSzPct val="45000"/>
              <a:buFont typeface="Wingdings" charset="2"/>
              <a:buChar char=""/>
            </a:pPr>
            <a:r>
              <a:rPr lang="fr-FR" sz="2000" b="0" u="none" strike="noStrike">
                <a:solidFill>
                  <a:schemeClr val="dk1"/>
                </a:solidFill>
                <a:effectLst/>
                <a:uFillTx/>
                <a:latin typeface="Calibri"/>
              </a:rPr>
              <a:t>Third Outline Level</a:t>
            </a:r>
          </a:p>
          <a:p>
            <a:pPr marL="1728000" lvl="3" indent="-216000" algn="l">
              <a:spcBef>
                <a:spcPts val="567"/>
              </a:spcBef>
              <a:buClr>
                <a:srgbClr val="000000"/>
              </a:buClr>
              <a:buSzPct val="75000"/>
              <a:buFont typeface="Symbol" charset="2"/>
              <a:buChar char=""/>
            </a:pPr>
            <a:r>
              <a:rPr lang="fr-FR" sz="2000" b="0" u="none" strike="noStrike">
                <a:solidFill>
                  <a:schemeClr val="dk1"/>
                </a:solidFill>
                <a:effectLst/>
                <a:uFillTx/>
                <a:latin typeface="Calibri"/>
              </a:rPr>
              <a:t>Fourth Outline Level</a:t>
            </a:r>
          </a:p>
          <a:p>
            <a:pPr marL="2160000" lvl="4" indent="-216000" algn="l">
              <a:spcBef>
                <a:spcPts val="283"/>
              </a:spcBef>
              <a:buClr>
                <a:srgbClr val="000000"/>
              </a:buClr>
              <a:buSzPct val="45000"/>
              <a:buFont typeface="Wingdings" charset="2"/>
              <a:buChar char=""/>
            </a:pPr>
            <a:r>
              <a:rPr lang="fr-FR" sz="2000" b="0" u="none" strike="noStrike">
                <a:solidFill>
                  <a:schemeClr val="dk1"/>
                </a:solidFill>
                <a:effectLst/>
                <a:uFillTx/>
                <a:latin typeface="Calibri"/>
              </a:rPr>
              <a:t>Fifth Outline Level</a:t>
            </a:r>
          </a:p>
          <a:p>
            <a:pPr marL="2592000" lvl="5" indent="-216000" algn="l">
              <a:spcBef>
                <a:spcPts val="283"/>
              </a:spcBef>
              <a:buClr>
                <a:srgbClr val="000000"/>
              </a:buClr>
              <a:buSzPct val="45000"/>
              <a:buFont typeface="Wingdings" charset="2"/>
              <a:buChar char=""/>
            </a:pPr>
            <a:r>
              <a:rPr lang="fr-FR" sz="2000" b="0" u="none" strike="noStrike">
                <a:solidFill>
                  <a:schemeClr val="dk1"/>
                </a:solidFill>
                <a:effectLst/>
                <a:uFillTx/>
                <a:latin typeface="Calibri"/>
              </a:rPr>
              <a:t>Sixth Outline Level</a:t>
            </a:r>
          </a:p>
          <a:p>
            <a:pPr marL="3024000" lvl="6" indent="-216000" algn="l">
              <a:spcBef>
                <a:spcPts val="283"/>
              </a:spcBef>
              <a:buClr>
                <a:srgbClr val="000000"/>
              </a:buClr>
              <a:buSzPct val="45000"/>
              <a:buFont typeface="Wingdings" charset="2"/>
              <a:buChar char=""/>
            </a:pPr>
            <a:r>
              <a:rPr lang="fr-FR" sz="2000" b="0" u="none" strike="noStrike">
                <a:solidFill>
                  <a:schemeClr val="dk1"/>
                </a:solidFill>
                <a:effectLst/>
                <a:uFillTx/>
                <a:latin typeface="Calibri"/>
              </a:rPr>
              <a:t>Seventh Outline Level</a:t>
            </a:r>
          </a:p>
        </p:txBody>
      </p:sp>
    </p:spTree>
    <p:extLst>
      <p:ext uri="{BB962C8B-B14F-4D97-AF65-F5344CB8AC3E}">
        <p14:creationId xmlns:p14="http://schemas.microsoft.com/office/powerpoint/2010/main" val="2559589297"/>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93706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23560" y="6475857"/>
            <a:ext cx="181140" cy="123111"/>
          </a:xfrm>
          <a:prstGeom prst="rect">
            <a:avLst/>
          </a:prstGeom>
          <a:ln w="12700">
            <a:miter lim="400000"/>
          </a:ln>
        </p:spPr>
        <p:txBody>
          <a:bodyPr wrap="none" lIns="0" tIns="0" rIns="0" bIns="0" anchor="b" anchorCtr="0">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8" name="Title Text"/>
          <p:cNvSpPr txBox="1">
            <a:spLocks noGrp="1"/>
          </p:cNvSpPr>
          <p:nvPr>
            <p:ph type="title"/>
          </p:nvPr>
        </p:nvSpPr>
        <p:spPr>
          <a:xfrm>
            <a:off x="287999" y="288036"/>
            <a:ext cx="11293592" cy="12343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Title Text</a:t>
            </a:r>
          </a:p>
        </p:txBody>
      </p:sp>
      <p:sp>
        <p:nvSpPr>
          <p:cNvPr id="49" name="Body Level One…"/>
          <p:cNvSpPr txBox="1">
            <a:spLocks noGrp="1"/>
          </p:cNvSpPr>
          <p:nvPr>
            <p:ph type="body" idx="1"/>
          </p:nvPr>
        </p:nvSpPr>
        <p:spPr>
          <a:xfrm>
            <a:off x="287300" y="1663699"/>
            <a:ext cx="11293592" cy="44338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7963" y="6411643"/>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dirty="0"/>
              <a:t>Footer text (optional)</a:t>
            </a:r>
          </a:p>
        </p:txBody>
      </p:sp>
    </p:spTree>
    <p:extLst>
      <p:ext uri="{BB962C8B-B14F-4D97-AF65-F5344CB8AC3E}">
        <p14:creationId xmlns:p14="http://schemas.microsoft.com/office/powerpoint/2010/main" val="3418102893"/>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 id="2147483720" r:id="rId32"/>
    <p:sldLayoutId id="2147483721" r:id="rId33"/>
    <p:sldLayoutId id="2147483722" r:id="rId34"/>
    <p:sldLayoutId id="2147483723" r:id="rId35"/>
    <p:sldLayoutId id="2147483724" r:id="rId36"/>
    <p:sldLayoutId id="2147483725" r:id="rId37"/>
    <p:sldLayoutId id="2147483726" r:id="rId38"/>
    <p:sldLayoutId id="2147483727" r:id="rId39"/>
    <p:sldLayoutId id="2147483728" r:id="rId40"/>
    <p:sldLayoutId id="2147483729" r:id="rId41"/>
    <p:sldLayoutId id="2147483730" r:id="rId42"/>
    <p:sldLayoutId id="2147483731" r:id="rId43"/>
    <p:sldLayoutId id="2147483732" r:id="rId44"/>
    <p:sldLayoutId id="2147483733" r:id="rId45"/>
    <p:sldLayoutId id="2147483734" r:id="rId46"/>
    <p:sldLayoutId id="2147483735" r:id="rId47"/>
    <p:sldLayoutId id="2147483736" r:id="rId48"/>
  </p:sldLayoutIdLst>
  <p:transition spd="med"/>
  <p:hf hdr="0" dt="0"/>
  <p:txStyles>
    <p:titleStyle>
      <a:lvl1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956" rtl="0" eaLnBrk="1" latinLnBrk="0" hangingPunct="1">
        <a:lnSpc>
          <a:spcPct val="110000"/>
        </a:lnSpc>
        <a:spcBef>
          <a:spcPts val="0"/>
        </a:spcBef>
        <a:spcAft>
          <a:spcPts val="0"/>
        </a:spcAft>
        <a:buClrTx/>
        <a:buSzTx/>
        <a:buFontTx/>
        <a:buNone/>
        <a:tabLst/>
        <a:defRPr sz="1800" b="0" i="0" u="none" strike="noStrike" cap="none" spc="0" baseline="0">
          <a:solidFill>
            <a:schemeClr val="tx1"/>
          </a:solidFill>
          <a:uFillTx/>
          <a:latin typeface="+mj-lt"/>
          <a:ea typeface="+mj-ea"/>
          <a:cs typeface="+mj-cs"/>
          <a:sym typeface="IBM Plex Sans Light"/>
        </a:defRPr>
      </a:lvl1pPr>
      <a:lvl2pPr marL="164559"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2pPr>
      <a:lvl3pPr marL="329118"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3pPr>
      <a:lvl4pPr marL="493677"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4pPr>
      <a:lvl5pPr marL="571386" marR="0" indent="-228554" algn="l" defTabSz="1218956" rtl="0" eaLnBrk="1" latinLnBrk="0" hangingPunct="1">
        <a:lnSpc>
          <a:spcPct val="110000"/>
        </a:lnSpc>
        <a:spcBef>
          <a:spcPts val="1450"/>
        </a:spcBef>
        <a:spcAft>
          <a:spcPts val="0"/>
        </a:spcAft>
        <a:buClrTx/>
        <a:buSzPct val="100000"/>
        <a:buFont typeface="IBM Plex Sans" panose="020B0604020202020204" pitchFamily="34" charset="0"/>
        <a:buChar char="•"/>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p:bodyStyle>
    <p:otherStyle>
      <a:lvl1pPr marL="0" marR="0" indent="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6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922"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84"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845"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307"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768"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23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69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9" orient="horz" pos="3840">
          <p15:clr>
            <a:srgbClr val="EE5396"/>
          </p15:clr>
        </p15:guide>
        <p15:guide id="20" orient="horz" pos="958">
          <p15:clr>
            <a:srgbClr val="EE5396"/>
          </p15:clr>
        </p15:guide>
        <p15:guide id="25" orient="horz" pos="7682">
          <p15:clr>
            <a:srgbClr val="EE5396"/>
          </p15:clr>
        </p15:guide>
        <p15:guide id="26" pos="7680">
          <p15:clr>
            <a:srgbClr val="0F62FE"/>
          </p15:clr>
        </p15:guide>
        <p15:guide id="27" pos="11520">
          <p15:clr>
            <a:srgbClr val="0F62FE"/>
          </p15:clr>
        </p15:guide>
        <p15:guide id="30" orient="horz" pos="1918">
          <p15:clr>
            <a:srgbClr val="EE5396"/>
          </p15:clr>
        </p15:guide>
        <p15:guide id="32" orient="horz" pos="6720">
          <p15:clr>
            <a:srgbClr val="EE5396"/>
          </p15:clr>
        </p15:guide>
        <p15:guide id="33" orient="horz" pos="2880">
          <p15:clr>
            <a:srgbClr val="EE5396"/>
          </p15:clr>
        </p15:guide>
        <p15:guide id="34" orient="horz" pos="4800">
          <p15:clr>
            <a:srgbClr val="EE5396"/>
          </p15:clr>
        </p15:guide>
        <p15:guide id="35" orient="horz" pos="5758">
          <p15:clr>
            <a:srgbClr val="EE5396"/>
          </p15:clr>
        </p15:guide>
        <p15:guide id="36" orient="horz" pos="8284">
          <p15:clr>
            <a:srgbClr val="9FCC3B"/>
          </p15:clr>
        </p15:guide>
        <p15:guide id="37" orient="horz" pos="360">
          <p15:clr>
            <a:srgbClr val="9FCC3B"/>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667744"/>
      </p:ext>
    </p:extLst>
  </p:cSld>
  <p:clrMap bg1="lt1" tx1="dk1" bg2="lt2" tx2="dk2" accent1="accent1" accent2="accent2" accent3="accent3" accent4="accent4" accent5="accent5" accent6="accent6" hlink="hlink" folHlink="folHlink"/>
  <p:sldLayoutIdLst>
    <p:sldLayoutId id="2147483738"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23560" y="6475857"/>
            <a:ext cx="181140" cy="123111"/>
          </a:xfrm>
          <a:prstGeom prst="rect">
            <a:avLst/>
          </a:prstGeom>
          <a:ln w="12700">
            <a:miter lim="400000"/>
          </a:ln>
        </p:spPr>
        <p:txBody>
          <a:bodyPr wrap="none" lIns="0" tIns="0" rIns="0" bIns="0" anchor="b" anchorCtr="0">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8" name="Title Text"/>
          <p:cNvSpPr txBox="1">
            <a:spLocks noGrp="1"/>
          </p:cNvSpPr>
          <p:nvPr>
            <p:ph type="title"/>
          </p:nvPr>
        </p:nvSpPr>
        <p:spPr>
          <a:xfrm>
            <a:off x="287999" y="288036"/>
            <a:ext cx="11293592" cy="12343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Title Text</a:t>
            </a:r>
          </a:p>
        </p:txBody>
      </p:sp>
      <p:sp>
        <p:nvSpPr>
          <p:cNvPr id="49" name="Body Level One…"/>
          <p:cNvSpPr txBox="1">
            <a:spLocks noGrp="1"/>
          </p:cNvSpPr>
          <p:nvPr>
            <p:ph type="body" idx="1"/>
          </p:nvPr>
        </p:nvSpPr>
        <p:spPr>
          <a:xfrm>
            <a:off x="287300" y="1663699"/>
            <a:ext cx="11293592" cy="44338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7963" y="6411643"/>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dirty="0"/>
              <a:t>Footer text (optional)</a:t>
            </a:r>
          </a:p>
        </p:txBody>
      </p:sp>
    </p:spTree>
    <p:extLst>
      <p:ext uri="{BB962C8B-B14F-4D97-AF65-F5344CB8AC3E}">
        <p14:creationId xmlns:p14="http://schemas.microsoft.com/office/powerpoint/2010/main" val="3306926768"/>
      </p:ext>
    </p:extLst>
  </p:cSld>
  <p:clrMap bg1="dk1" tx1="lt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 id="2147483773" r:id="rId34"/>
    <p:sldLayoutId id="2147483774" r:id="rId35"/>
    <p:sldLayoutId id="2147483775" r:id="rId36"/>
    <p:sldLayoutId id="2147483776" r:id="rId37"/>
    <p:sldLayoutId id="2147483777" r:id="rId38"/>
    <p:sldLayoutId id="2147483778" r:id="rId39"/>
    <p:sldLayoutId id="2147483779" r:id="rId40"/>
    <p:sldLayoutId id="2147483780" r:id="rId41"/>
    <p:sldLayoutId id="2147483781" r:id="rId42"/>
    <p:sldLayoutId id="2147483782" r:id="rId43"/>
    <p:sldLayoutId id="2147483783" r:id="rId44"/>
    <p:sldLayoutId id="2147483784" r:id="rId45"/>
    <p:sldLayoutId id="2147483785" r:id="rId46"/>
    <p:sldLayoutId id="2147483786" r:id="rId47"/>
    <p:sldLayoutId id="2147483787" r:id="rId48"/>
  </p:sldLayoutIdLst>
  <p:transition spd="med"/>
  <p:hf hdr="0" dt="0"/>
  <p:txStyles>
    <p:titleStyle>
      <a:lvl1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956" rtl="0" eaLnBrk="1" latinLnBrk="0" hangingPunct="1">
        <a:lnSpc>
          <a:spcPct val="110000"/>
        </a:lnSpc>
        <a:spcBef>
          <a:spcPts val="0"/>
        </a:spcBef>
        <a:spcAft>
          <a:spcPts val="0"/>
        </a:spcAft>
        <a:buClrTx/>
        <a:buSzTx/>
        <a:buFontTx/>
        <a:buNone/>
        <a:tabLst/>
        <a:defRPr sz="1800" b="0" i="0" u="none" strike="noStrike" cap="none" spc="0" baseline="0">
          <a:solidFill>
            <a:schemeClr val="tx1"/>
          </a:solidFill>
          <a:uFillTx/>
          <a:latin typeface="+mj-lt"/>
          <a:ea typeface="+mj-ea"/>
          <a:cs typeface="+mj-cs"/>
          <a:sym typeface="IBM Plex Sans Light"/>
        </a:defRPr>
      </a:lvl1pPr>
      <a:lvl2pPr marL="164559"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2pPr>
      <a:lvl3pPr marL="329118"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3pPr>
      <a:lvl4pPr marL="493677"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4pPr>
      <a:lvl5pPr marL="571386" marR="0" indent="-228554" algn="l" defTabSz="1218956" rtl="0" eaLnBrk="1" latinLnBrk="0" hangingPunct="1">
        <a:lnSpc>
          <a:spcPct val="110000"/>
        </a:lnSpc>
        <a:spcBef>
          <a:spcPts val="1450"/>
        </a:spcBef>
        <a:spcAft>
          <a:spcPts val="0"/>
        </a:spcAft>
        <a:buClrTx/>
        <a:buSzPct val="100000"/>
        <a:buFont typeface="IBM Plex Sans" panose="020B0604020202020204" pitchFamily="34" charset="0"/>
        <a:buChar char="•"/>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p:bodyStyle>
    <p:otherStyle>
      <a:lvl1pPr marL="0" marR="0" indent="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6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922"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84"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845"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307"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768"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23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69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9" orient="horz" pos="3840">
          <p15:clr>
            <a:srgbClr val="EE5396"/>
          </p15:clr>
        </p15:guide>
        <p15:guide id="20" orient="horz" pos="958">
          <p15:clr>
            <a:srgbClr val="EE5396"/>
          </p15:clr>
        </p15:guide>
        <p15:guide id="25" orient="horz" pos="7682">
          <p15:clr>
            <a:srgbClr val="EE5396"/>
          </p15:clr>
        </p15:guide>
        <p15:guide id="26" pos="7680">
          <p15:clr>
            <a:srgbClr val="0F62FE"/>
          </p15:clr>
        </p15:guide>
        <p15:guide id="27" pos="11520">
          <p15:clr>
            <a:srgbClr val="0F62FE"/>
          </p15:clr>
        </p15:guide>
        <p15:guide id="30" orient="horz" pos="1918">
          <p15:clr>
            <a:srgbClr val="EE5396"/>
          </p15:clr>
        </p15:guide>
        <p15:guide id="32" orient="horz" pos="6720">
          <p15:clr>
            <a:srgbClr val="EE5396"/>
          </p15:clr>
        </p15:guide>
        <p15:guide id="33" orient="horz" pos="2880">
          <p15:clr>
            <a:srgbClr val="EE5396"/>
          </p15:clr>
        </p15:guide>
        <p15:guide id="34" orient="horz" pos="4800">
          <p15:clr>
            <a:srgbClr val="EE5396"/>
          </p15:clr>
        </p15:guide>
        <p15:guide id="35" orient="horz" pos="5758">
          <p15:clr>
            <a:srgbClr val="EE5396"/>
          </p15:clr>
        </p15:guide>
        <p15:guide id="36" orient="horz" pos="8284">
          <p15:clr>
            <a:srgbClr val="9FCC3B"/>
          </p15:clr>
        </p15:guide>
        <p15:guide id="37" orient="horz" pos="360">
          <p15:clr>
            <a:srgbClr val="9FCC3B"/>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23560" y="6475857"/>
            <a:ext cx="181140" cy="123111"/>
          </a:xfrm>
          <a:prstGeom prst="rect">
            <a:avLst/>
          </a:prstGeom>
          <a:ln w="12700">
            <a:miter lim="400000"/>
          </a:ln>
        </p:spPr>
        <p:txBody>
          <a:bodyPr wrap="none" lIns="0" tIns="0" rIns="0" bIns="0" anchor="b" anchorCtr="0">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8" name="Title Text"/>
          <p:cNvSpPr txBox="1">
            <a:spLocks noGrp="1"/>
          </p:cNvSpPr>
          <p:nvPr>
            <p:ph type="title"/>
          </p:nvPr>
        </p:nvSpPr>
        <p:spPr>
          <a:xfrm>
            <a:off x="287999" y="288036"/>
            <a:ext cx="11293592" cy="12343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Title Text</a:t>
            </a:r>
          </a:p>
        </p:txBody>
      </p:sp>
      <p:sp>
        <p:nvSpPr>
          <p:cNvPr id="49" name="Body Level One…"/>
          <p:cNvSpPr txBox="1">
            <a:spLocks noGrp="1"/>
          </p:cNvSpPr>
          <p:nvPr>
            <p:ph type="body" idx="1"/>
          </p:nvPr>
        </p:nvSpPr>
        <p:spPr>
          <a:xfrm>
            <a:off x="287300" y="1663699"/>
            <a:ext cx="11293592" cy="44338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7963" y="6411643"/>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dirty="0"/>
              <a:t>Footer text (optional)</a:t>
            </a:r>
          </a:p>
        </p:txBody>
      </p:sp>
    </p:spTree>
    <p:extLst>
      <p:ext uri="{BB962C8B-B14F-4D97-AF65-F5344CB8AC3E}">
        <p14:creationId xmlns:p14="http://schemas.microsoft.com/office/powerpoint/2010/main" val="3458217208"/>
      </p:ext>
    </p:extLst>
  </p:cSld>
  <p:clrMap bg1="dk1" tx1="lt1" bg2="dk2" tx2="lt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 id="2147483812" r:id="rId24"/>
    <p:sldLayoutId id="2147483813" r:id="rId25"/>
    <p:sldLayoutId id="2147483814" r:id="rId26"/>
    <p:sldLayoutId id="2147483815" r:id="rId27"/>
    <p:sldLayoutId id="2147483816" r:id="rId28"/>
    <p:sldLayoutId id="2147483817" r:id="rId29"/>
    <p:sldLayoutId id="2147483818" r:id="rId30"/>
    <p:sldLayoutId id="2147483819" r:id="rId31"/>
    <p:sldLayoutId id="2147483820" r:id="rId32"/>
    <p:sldLayoutId id="2147483821" r:id="rId33"/>
    <p:sldLayoutId id="2147483822" r:id="rId34"/>
    <p:sldLayoutId id="2147483823" r:id="rId35"/>
    <p:sldLayoutId id="2147483824" r:id="rId36"/>
    <p:sldLayoutId id="2147483825" r:id="rId37"/>
    <p:sldLayoutId id="2147483826" r:id="rId38"/>
    <p:sldLayoutId id="2147483827" r:id="rId39"/>
    <p:sldLayoutId id="2147483828" r:id="rId40"/>
    <p:sldLayoutId id="2147483829" r:id="rId41"/>
    <p:sldLayoutId id="2147483830" r:id="rId42"/>
    <p:sldLayoutId id="2147483831" r:id="rId43"/>
    <p:sldLayoutId id="2147483832" r:id="rId44"/>
    <p:sldLayoutId id="2147483833" r:id="rId45"/>
    <p:sldLayoutId id="2147483834" r:id="rId46"/>
    <p:sldLayoutId id="2147483835" r:id="rId47"/>
    <p:sldLayoutId id="2147483836" r:id="rId48"/>
  </p:sldLayoutIdLst>
  <p:transition spd="med"/>
  <p:hf hdr="0" dt="0"/>
  <p:txStyles>
    <p:titleStyle>
      <a:lvl1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956" rtl="0" eaLnBrk="1" latinLnBrk="0" hangingPunct="1">
        <a:lnSpc>
          <a:spcPct val="110000"/>
        </a:lnSpc>
        <a:spcBef>
          <a:spcPts val="0"/>
        </a:spcBef>
        <a:spcAft>
          <a:spcPts val="0"/>
        </a:spcAft>
        <a:buClrTx/>
        <a:buSzTx/>
        <a:buFontTx/>
        <a:buNone/>
        <a:tabLst/>
        <a:defRPr sz="1800" b="0" i="0" u="none" strike="noStrike" cap="none" spc="0" baseline="0">
          <a:solidFill>
            <a:schemeClr val="tx1"/>
          </a:solidFill>
          <a:uFillTx/>
          <a:latin typeface="+mj-lt"/>
          <a:ea typeface="+mj-ea"/>
          <a:cs typeface="+mj-cs"/>
          <a:sym typeface="IBM Plex Sans Light"/>
        </a:defRPr>
      </a:lvl1pPr>
      <a:lvl2pPr marL="164559"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2pPr>
      <a:lvl3pPr marL="329118"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3pPr>
      <a:lvl4pPr marL="493677"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4pPr>
      <a:lvl5pPr marL="571386" marR="0" indent="-228554" algn="l" defTabSz="1218956" rtl="0" eaLnBrk="1" latinLnBrk="0" hangingPunct="1">
        <a:lnSpc>
          <a:spcPct val="110000"/>
        </a:lnSpc>
        <a:spcBef>
          <a:spcPts val="1450"/>
        </a:spcBef>
        <a:spcAft>
          <a:spcPts val="0"/>
        </a:spcAft>
        <a:buClrTx/>
        <a:buSzPct val="100000"/>
        <a:buFont typeface="IBM Plex Sans" panose="020B0604020202020204" pitchFamily="34" charset="0"/>
        <a:buChar char="•"/>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p:bodyStyle>
    <p:otherStyle>
      <a:lvl1pPr marL="0" marR="0" indent="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6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922"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84"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845"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307"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768"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23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69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9" orient="horz" pos="3840">
          <p15:clr>
            <a:srgbClr val="EE5396"/>
          </p15:clr>
        </p15:guide>
        <p15:guide id="20" orient="horz" pos="958">
          <p15:clr>
            <a:srgbClr val="EE5396"/>
          </p15:clr>
        </p15:guide>
        <p15:guide id="25" orient="horz" pos="7682">
          <p15:clr>
            <a:srgbClr val="EE5396"/>
          </p15:clr>
        </p15:guide>
        <p15:guide id="26" pos="7680">
          <p15:clr>
            <a:srgbClr val="0F62FE"/>
          </p15:clr>
        </p15:guide>
        <p15:guide id="27" pos="11520">
          <p15:clr>
            <a:srgbClr val="0F62FE"/>
          </p15:clr>
        </p15:guide>
        <p15:guide id="30" orient="horz" pos="1918">
          <p15:clr>
            <a:srgbClr val="EE5396"/>
          </p15:clr>
        </p15:guide>
        <p15:guide id="32" orient="horz" pos="6720">
          <p15:clr>
            <a:srgbClr val="EE5396"/>
          </p15:clr>
        </p15:guide>
        <p15:guide id="33" orient="horz" pos="2880">
          <p15:clr>
            <a:srgbClr val="EE5396"/>
          </p15:clr>
        </p15:guide>
        <p15:guide id="34" orient="horz" pos="4800">
          <p15:clr>
            <a:srgbClr val="EE5396"/>
          </p15:clr>
        </p15:guide>
        <p15:guide id="35" orient="horz" pos="5758">
          <p15:clr>
            <a:srgbClr val="EE5396"/>
          </p15:clr>
        </p15:guide>
        <p15:guide id="36" orient="horz" pos="8284">
          <p15:clr>
            <a:srgbClr val="9FCC3B"/>
          </p15:clr>
        </p15:guide>
        <p15:guide id="37" orient="horz" pos="360">
          <p15:clr>
            <a:srgbClr val="9FCC3B"/>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11723560" y="6475857"/>
            <a:ext cx="181140" cy="123111"/>
          </a:xfrm>
          <a:prstGeom prst="rect">
            <a:avLst/>
          </a:prstGeom>
          <a:ln w="12700">
            <a:miter lim="400000"/>
          </a:ln>
        </p:spPr>
        <p:txBody>
          <a:bodyPr wrap="none" lIns="0" tIns="0" rIns="0" bIns="0" anchor="b" anchorCtr="0">
            <a:spAutoFit/>
          </a:bodyPr>
          <a:lstStyle>
            <a:lvl1pPr algn="r">
              <a:defRPr sz="8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‹N°›</a:t>
            </a:fld>
            <a:endParaRPr lang="en-US" dirty="0"/>
          </a:p>
        </p:txBody>
      </p:sp>
      <p:sp>
        <p:nvSpPr>
          <p:cNvPr id="48" name="Title Text"/>
          <p:cNvSpPr txBox="1">
            <a:spLocks noGrp="1"/>
          </p:cNvSpPr>
          <p:nvPr>
            <p:ph type="title"/>
          </p:nvPr>
        </p:nvSpPr>
        <p:spPr>
          <a:xfrm>
            <a:off x="287999" y="288036"/>
            <a:ext cx="11293592" cy="12343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Title Text</a:t>
            </a:r>
          </a:p>
        </p:txBody>
      </p:sp>
      <p:sp>
        <p:nvSpPr>
          <p:cNvPr id="49" name="Body Level One…"/>
          <p:cNvSpPr txBox="1">
            <a:spLocks noGrp="1"/>
          </p:cNvSpPr>
          <p:nvPr>
            <p:ph type="body" idx="1"/>
          </p:nvPr>
        </p:nvSpPr>
        <p:spPr>
          <a:xfrm>
            <a:off x="287300" y="1663699"/>
            <a:ext cx="11293592" cy="44338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dirty="0"/>
              <a:t>Body Level One</a:t>
            </a:r>
          </a:p>
          <a:p>
            <a:pPr lvl="1"/>
            <a:r>
              <a:rPr dirty="0"/>
              <a:t>Body Level Two</a:t>
            </a:r>
          </a:p>
          <a:p>
            <a:pPr lvl="2"/>
            <a:r>
              <a:rPr dirty="0"/>
              <a:t>Body Level Three</a:t>
            </a:r>
          </a:p>
          <a:p>
            <a:pPr lvl="3"/>
            <a:r>
              <a:rPr dirty="0"/>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287963" y="6411643"/>
            <a:ext cx="2477765" cy="190500"/>
          </a:xfrm>
          <a:prstGeom prst="rect">
            <a:avLst/>
          </a:prstGeom>
        </p:spPr>
        <p:txBody>
          <a:bodyPr vert="horz" lIns="0" tIns="0" rIns="0" bIns="0" rtlCol="0" anchor="b"/>
          <a:lstStyle>
            <a:lvl1pPr algn="l">
              <a:defRPr sz="800" b="0" i="0">
                <a:solidFill>
                  <a:schemeClr val="tx1"/>
                </a:solidFill>
                <a:latin typeface="IBM Plex Sans" panose="020B0503050203000203" pitchFamily="34" charset="0"/>
              </a:defRPr>
            </a:lvl1pPr>
          </a:lstStyle>
          <a:p>
            <a:r>
              <a:rPr lang="en-US" dirty="0"/>
              <a:t>Footer text (optional)</a:t>
            </a:r>
          </a:p>
        </p:txBody>
      </p:sp>
    </p:spTree>
    <p:extLst>
      <p:ext uri="{BB962C8B-B14F-4D97-AF65-F5344CB8AC3E}">
        <p14:creationId xmlns:p14="http://schemas.microsoft.com/office/powerpoint/2010/main" val="3306733920"/>
      </p:ext>
    </p:extLst>
  </p:cSld>
  <p:clrMap bg1="dk1" tx1="lt1" bg2="dk2" tx2="lt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 id="2147483855" r:id="rId18"/>
    <p:sldLayoutId id="2147483856" r:id="rId19"/>
    <p:sldLayoutId id="2147483857" r:id="rId20"/>
    <p:sldLayoutId id="2147483858" r:id="rId21"/>
    <p:sldLayoutId id="2147483859" r:id="rId22"/>
    <p:sldLayoutId id="2147483860" r:id="rId23"/>
    <p:sldLayoutId id="2147483861" r:id="rId24"/>
    <p:sldLayoutId id="2147483862" r:id="rId25"/>
    <p:sldLayoutId id="2147483863" r:id="rId26"/>
    <p:sldLayoutId id="2147483864" r:id="rId27"/>
    <p:sldLayoutId id="2147483865" r:id="rId28"/>
    <p:sldLayoutId id="2147483866" r:id="rId29"/>
    <p:sldLayoutId id="2147483867" r:id="rId30"/>
    <p:sldLayoutId id="2147483868" r:id="rId31"/>
    <p:sldLayoutId id="2147483869" r:id="rId32"/>
    <p:sldLayoutId id="2147483870" r:id="rId33"/>
    <p:sldLayoutId id="2147483871" r:id="rId34"/>
    <p:sldLayoutId id="2147483872" r:id="rId35"/>
    <p:sldLayoutId id="2147483873" r:id="rId36"/>
    <p:sldLayoutId id="2147483874" r:id="rId37"/>
    <p:sldLayoutId id="2147483875" r:id="rId38"/>
    <p:sldLayoutId id="2147483876" r:id="rId39"/>
    <p:sldLayoutId id="2147483877" r:id="rId40"/>
    <p:sldLayoutId id="2147483878" r:id="rId41"/>
    <p:sldLayoutId id="2147483879" r:id="rId42"/>
    <p:sldLayoutId id="2147483880" r:id="rId43"/>
    <p:sldLayoutId id="2147483881" r:id="rId44"/>
    <p:sldLayoutId id="2147483882" r:id="rId45"/>
    <p:sldLayoutId id="2147483883" r:id="rId46"/>
    <p:sldLayoutId id="2147483884" r:id="rId47"/>
    <p:sldLayoutId id="2147483885" r:id="rId48"/>
  </p:sldLayoutIdLst>
  <p:transition spd="med"/>
  <p:hf hdr="0" dt="0"/>
  <p:txStyles>
    <p:titleStyle>
      <a:lvl1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p:titleStyle>
    <p:bodyStyle>
      <a:lvl1pPr marL="0" marR="0" indent="0" algn="l" defTabSz="1218956" rtl="0" eaLnBrk="1" latinLnBrk="0" hangingPunct="1">
        <a:lnSpc>
          <a:spcPct val="110000"/>
        </a:lnSpc>
        <a:spcBef>
          <a:spcPts val="0"/>
        </a:spcBef>
        <a:spcAft>
          <a:spcPts val="0"/>
        </a:spcAft>
        <a:buClrTx/>
        <a:buSzTx/>
        <a:buFontTx/>
        <a:buNone/>
        <a:tabLst/>
        <a:defRPr sz="1800" b="0" i="0" u="none" strike="noStrike" cap="none" spc="0" baseline="0">
          <a:solidFill>
            <a:schemeClr val="tx1"/>
          </a:solidFill>
          <a:uFillTx/>
          <a:latin typeface="+mj-lt"/>
          <a:ea typeface="+mj-ea"/>
          <a:cs typeface="+mj-cs"/>
          <a:sym typeface="IBM Plex Sans Light"/>
        </a:defRPr>
      </a:lvl1pPr>
      <a:lvl2pPr marL="164559"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2pPr>
      <a:lvl3pPr marL="329118"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3pPr>
      <a:lvl4pPr marL="493677" marR="0" indent="-164559" algn="l" defTabSz="1218956" rtl="0" eaLnBrk="1" latinLnBrk="0" hangingPunct="1">
        <a:lnSpc>
          <a:spcPct val="110000"/>
        </a:lnSpc>
        <a:spcBef>
          <a:spcPts val="0"/>
        </a:spcBef>
        <a:spcAft>
          <a:spcPts val="0"/>
        </a:spcAft>
        <a:buClrTx/>
        <a:buSzPct val="100000"/>
        <a:buFontTx/>
        <a:buChar char="–"/>
        <a:tabLst/>
        <a:defRPr sz="1800" b="0" i="0" u="none" strike="noStrike" cap="none" spc="0" baseline="0">
          <a:solidFill>
            <a:schemeClr val="tx1"/>
          </a:solidFill>
          <a:uFillTx/>
          <a:latin typeface="+mj-lt"/>
          <a:ea typeface="+mj-ea"/>
          <a:cs typeface="+mj-cs"/>
          <a:sym typeface="IBM Plex Sans Light"/>
        </a:defRPr>
      </a:lvl4pPr>
      <a:lvl5pPr marL="571386" marR="0" indent="-228554" algn="l" defTabSz="1218956" rtl="0" eaLnBrk="1" latinLnBrk="0" hangingPunct="1">
        <a:lnSpc>
          <a:spcPct val="110000"/>
        </a:lnSpc>
        <a:spcBef>
          <a:spcPts val="1450"/>
        </a:spcBef>
        <a:spcAft>
          <a:spcPts val="0"/>
        </a:spcAft>
        <a:buClrTx/>
        <a:buSzPct val="100000"/>
        <a:buFont typeface="IBM Plex Sans" panose="020B0604020202020204" pitchFamily="34" charset="0"/>
        <a:buChar char="•"/>
        <a:tabLst/>
        <a:defRPr sz="1800" b="0" i="0" u="none" strike="noStrike" cap="none" spc="0" baseline="0">
          <a:solidFill>
            <a:srgbClr val="000000"/>
          </a:solidFill>
          <a:uFillTx/>
          <a:latin typeface="+mj-lt"/>
          <a:ea typeface="+mj-ea"/>
          <a:cs typeface="+mj-cs"/>
          <a:sym typeface="IBM Plex Sans Light"/>
        </a:defRPr>
      </a:lvl5pPr>
      <a:lvl6pPr marL="921346"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6pPr>
      <a:lvl7pPr marL="1102595"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7pPr>
      <a:lvl8pPr marL="1283843"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8pPr>
      <a:lvl9pPr marL="1465091" marR="0" indent="-194466" algn="l" defTabSz="1218956" rtl="0" eaLnBrk="1" latinLnBrk="0" hangingPunct="1">
        <a:lnSpc>
          <a:spcPct val="100000"/>
        </a:lnSpc>
        <a:spcBef>
          <a:spcPts val="1450"/>
        </a:spcBef>
        <a:spcAft>
          <a:spcPts val="0"/>
        </a:spcAft>
        <a:buClrTx/>
        <a:buSzPct val="100000"/>
        <a:buFontTx/>
        <a:buChar char="»"/>
        <a:tabLst/>
        <a:defRPr sz="1800" b="0" i="0" u="none" strike="noStrike" cap="none" spc="0" baseline="0">
          <a:solidFill>
            <a:srgbClr val="000000"/>
          </a:solidFill>
          <a:uFillTx/>
          <a:latin typeface="+mj-lt"/>
          <a:ea typeface="+mj-ea"/>
          <a:cs typeface="+mj-cs"/>
          <a:sym typeface="IBM Plex Sans Light"/>
        </a:defRPr>
      </a:lvl9pPr>
    </p:bodyStyle>
    <p:otherStyle>
      <a:lvl1pPr marL="0" marR="0" indent="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1pPr>
      <a:lvl2pPr marL="0" marR="0" indent="17146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2pPr>
      <a:lvl3pPr marL="0" marR="0" indent="342922"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3pPr>
      <a:lvl4pPr marL="0" marR="0" indent="514384"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4pPr>
      <a:lvl5pPr marL="0" marR="0" indent="685845"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5pPr>
      <a:lvl6pPr marL="0" marR="0" indent="857307"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6pPr>
      <a:lvl7pPr marL="0" marR="0" indent="1028768"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7pPr>
      <a:lvl8pPr marL="0" marR="0" indent="1200230"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8pPr>
      <a:lvl9pPr marL="0" marR="0" indent="1371691" algn="r" defTabSz="914461" rtl="0" eaLnBrk="1" latinLnBrk="0" hangingPunct="1">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9" orient="horz" pos="3840">
          <p15:clr>
            <a:srgbClr val="EE5396"/>
          </p15:clr>
        </p15:guide>
        <p15:guide id="20" orient="horz" pos="958">
          <p15:clr>
            <a:srgbClr val="EE5396"/>
          </p15:clr>
        </p15:guide>
        <p15:guide id="25" orient="horz" pos="7682">
          <p15:clr>
            <a:srgbClr val="EE5396"/>
          </p15:clr>
        </p15:guide>
        <p15:guide id="26" pos="7680">
          <p15:clr>
            <a:srgbClr val="0F62FE"/>
          </p15:clr>
        </p15:guide>
        <p15:guide id="27" pos="11520">
          <p15:clr>
            <a:srgbClr val="0F62FE"/>
          </p15:clr>
        </p15:guide>
        <p15:guide id="30" orient="horz" pos="1918">
          <p15:clr>
            <a:srgbClr val="EE5396"/>
          </p15:clr>
        </p15:guide>
        <p15:guide id="32" orient="horz" pos="6720">
          <p15:clr>
            <a:srgbClr val="EE5396"/>
          </p15:clr>
        </p15:guide>
        <p15:guide id="33" orient="horz" pos="2880">
          <p15:clr>
            <a:srgbClr val="EE5396"/>
          </p15:clr>
        </p15:guide>
        <p15:guide id="34" orient="horz" pos="4800">
          <p15:clr>
            <a:srgbClr val="EE5396"/>
          </p15:clr>
        </p15:guide>
        <p15:guide id="35" orient="horz" pos="5758">
          <p15:clr>
            <a:srgbClr val="EE5396"/>
          </p15:clr>
        </p15:guide>
        <p15:guide id="36" orient="horz" pos="8284">
          <p15:clr>
            <a:srgbClr val="9FCC3B"/>
          </p15:clr>
        </p15:guide>
        <p15:guide id="37" orient="horz" pos="360">
          <p15:clr>
            <a:srgbClr val="9FCC3B"/>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365126"/>
            <a:ext cx="100584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1066800" y="1825625"/>
            <a:ext cx="100584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4" name="Image 3"/>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457688" y="6128703"/>
            <a:ext cx="1503680" cy="615966"/>
          </a:xfrm>
          <a:prstGeom prst="rect">
            <a:avLst/>
          </a:prstGeom>
        </p:spPr>
      </p:pic>
      <p:pic>
        <p:nvPicPr>
          <p:cNvPr id="5" name="Image 4"/>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0" y="6035040"/>
            <a:ext cx="1468235" cy="822960"/>
          </a:xfrm>
          <a:prstGeom prst="rect">
            <a:avLst/>
          </a:prstGeom>
        </p:spPr>
      </p:pic>
    </p:spTree>
    <p:extLst>
      <p:ext uri="{BB962C8B-B14F-4D97-AF65-F5344CB8AC3E}">
        <p14:creationId xmlns:p14="http://schemas.microsoft.com/office/powerpoint/2010/main" val="2608209514"/>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Lst>
  <p:hf sldNum="0" hdr="0" ftr="0" dt="0"/>
  <p:txStyles>
    <p:titleStyle>
      <a:lvl1pPr algn="l" defTabSz="914400" rtl="0" eaLnBrk="1" latinLnBrk="0" hangingPunct="1">
        <a:lnSpc>
          <a:spcPct val="90000"/>
        </a:lnSpc>
        <a:spcBef>
          <a:spcPct val="0"/>
        </a:spcBef>
        <a:buNone/>
        <a:defRPr sz="2000" kern="0" cap="all" spc="400" baseline="0">
          <a:solidFill>
            <a:schemeClr val="tx1"/>
          </a:solidFill>
          <a:latin typeface="Satoshi Black" pitchFamily="50" charset="0"/>
          <a:ea typeface="+mj-ea"/>
          <a:cs typeface="+mj-cs"/>
        </a:defRPr>
      </a:lvl1pPr>
    </p:titleStyle>
    <p:bodyStyle>
      <a:lvl1pPr marL="135732" indent="-135732" algn="l" defTabSz="914400" rtl="0" eaLnBrk="1" latinLnBrk="0" hangingPunct="1">
        <a:lnSpc>
          <a:spcPct val="150000"/>
        </a:lnSpc>
        <a:spcBef>
          <a:spcPts val="1000"/>
        </a:spcBef>
        <a:buClr>
          <a:srgbClr val="F6BE30"/>
        </a:buClr>
        <a:buSzPct val="140000"/>
        <a:buFont typeface="Arial" panose="020B0604020202020204" pitchFamily="34" charset="0"/>
        <a:buChar char="•"/>
        <a:defRPr sz="1250" b="1" kern="0" spc="65" baseline="0">
          <a:solidFill>
            <a:schemeClr val="tx1"/>
          </a:solidFill>
          <a:latin typeface="Satoshi" pitchFamily="50" charset="0"/>
          <a:ea typeface="+mn-ea"/>
          <a:cs typeface="+mn-cs"/>
        </a:defRPr>
      </a:lvl1pPr>
      <a:lvl2pPr marL="270669" indent="-127000" algn="l" defTabSz="914400" rtl="0" eaLnBrk="1" latinLnBrk="0" hangingPunct="1">
        <a:lnSpc>
          <a:spcPct val="150000"/>
        </a:lnSpc>
        <a:spcBef>
          <a:spcPts val="500"/>
        </a:spcBef>
        <a:buClr>
          <a:srgbClr val="F6BE30"/>
        </a:buClr>
        <a:buSzPct val="140000"/>
        <a:buFont typeface="Arial" panose="020B0604020202020204" pitchFamily="34" charset="0"/>
        <a:buChar char="•"/>
        <a:defRPr sz="1250" b="1" kern="0" spc="65" baseline="0">
          <a:solidFill>
            <a:schemeClr val="tx1"/>
          </a:solidFill>
          <a:latin typeface="Satoshi" pitchFamily="50" charset="0"/>
          <a:ea typeface="+mn-ea"/>
          <a:cs typeface="+mn-cs"/>
        </a:defRPr>
      </a:lvl2pPr>
      <a:lvl3pPr marL="448469" indent="-118269" algn="l" defTabSz="914400" rtl="0" eaLnBrk="1" latinLnBrk="0" hangingPunct="1">
        <a:lnSpc>
          <a:spcPct val="150000"/>
        </a:lnSpc>
        <a:spcBef>
          <a:spcPts val="500"/>
        </a:spcBef>
        <a:buClr>
          <a:srgbClr val="2B2D74"/>
        </a:buClr>
        <a:buSzPct val="110000"/>
        <a:buFont typeface="Wingdings" panose="05000000000000000000" pitchFamily="2" charset="2"/>
        <a:buChar char="§"/>
        <a:defRPr sz="1250" b="1" kern="0" spc="65" baseline="0">
          <a:solidFill>
            <a:schemeClr val="tx1"/>
          </a:solidFill>
          <a:latin typeface="Satoshi" pitchFamily="50" charset="0"/>
          <a:ea typeface="+mn-ea"/>
          <a:cs typeface="+mn-cs"/>
        </a:defRPr>
      </a:lvl3pPr>
      <a:lvl4pPr marL="626269" indent="-152400" algn="l" defTabSz="914400" rtl="0" eaLnBrk="1" latinLnBrk="0" hangingPunct="1">
        <a:lnSpc>
          <a:spcPct val="150000"/>
        </a:lnSpc>
        <a:spcBef>
          <a:spcPts val="500"/>
        </a:spcBef>
        <a:buClr>
          <a:srgbClr val="2B2D74"/>
        </a:buClr>
        <a:buSzPct val="110000"/>
        <a:buFont typeface="Wingdings" panose="05000000000000000000" pitchFamily="2" charset="2"/>
        <a:buChar char="§"/>
        <a:defRPr sz="1250" b="1" kern="0" spc="65" baseline="0">
          <a:solidFill>
            <a:schemeClr val="tx1"/>
          </a:solidFill>
          <a:latin typeface="Satoshi" pitchFamily="50" charset="0"/>
          <a:ea typeface="+mn-ea"/>
          <a:cs typeface="+mn-cs"/>
        </a:defRPr>
      </a:lvl4pPr>
      <a:lvl5pPr marL="762000" indent="-143669" algn="l" defTabSz="914400" rtl="0" eaLnBrk="1" latinLnBrk="0" hangingPunct="1">
        <a:lnSpc>
          <a:spcPct val="150000"/>
        </a:lnSpc>
        <a:spcBef>
          <a:spcPts val="500"/>
        </a:spcBef>
        <a:buClr>
          <a:srgbClr val="2B2D74"/>
        </a:buClr>
        <a:buSzPct val="110000"/>
        <a:buFont typeface="Wingdings" panose="05000000000000000000" pitchFamily="2" charset="2"/>
        <a:buChar char="§"/>
        <a:defRPr sz="1250" b="1" kern="0" spc="65" baseline="0">
          <a:solidFill>
            <a:schemeClr val="tx1"/>
          </a:solidFill>
          <a:latin typeface="Satoshi"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6613368"/>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7"/>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3" name="Google Shape;13;p1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4" name="Google Shape;14;p1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00" b="0" i="0" u="none" strike="noStrike" cap="none">
                <a:solidFill>
                  <a:srgbClr val="888888"/>
                </a:solidFill>
                <a:latin typeface="Calibri"/>
                <a:ea typeface="Calibri"/>
                <a:cs typeface="Calibri"/>
                <a:sym typeface="Calibri"/>
              </a:defRPr>
            </a:lvl1pPr>
            <a:lvl2pPr marL="0" marR="0" lvl="1" indent="0" algn="r" rtl="0">
              <a:spcBef>
                <a:spcPts val="0"/>
              </a:spcBef>
              <a:buNone/>
              <a:defRPr sz="800" b="0" i="0" u="none" strike="noStrike" cap="none">
                <a:solidFill>
                  <a:srgbClr val="888888"/>
                </a:solidFill>
                <a:latin typeface="Calibri"/>
                <a:ea typeface="Calibri"/>
                <a:cs typeface="Calibri"/>
                <a:sym typeface="Calibri"/>
              </a:defRPr>
            </a:lvl2pPr>
            <a:lvl3pPr marL="0" marR="0" lvl="2" indent="0" algn="r" rtl="0">
              <a:spcBef>
                <a:spcPts val="0"/>
              </a:spcBef>
              <a:buNone/>
              <a:defRPr sz="800" b="0" i="0" u="none" strike="noStrike" cap="none">
                <a:solidFill>
                  <a:srgbClr val="888888"/>
                </a:solidFill>
                <a:latin typeface="Calibri"/>
                <a:ea typeface="Calibri"/>
                <a:cs typeface="Calibri"/>
                <a:sym typeface="Calibri"/>
              </a:defRPr>
            </a:lvl3pPr>
            <a:lvl4pPr marL="0" marR="0" lvl="3" indent="0" algn="r" rtl="0">
              <a:spcBef>
                <a:spcPts val="0"/>
              </a:spcBef>
              <a:buNone/>
              <a:defRPr sz="800" b="0" i="0" u="none" strike="noStrike" cap="none">
                <a:solidFill>
                  <a:srgbClr val="888888"/>
                </a:solidFill>
                <a:latin typeface="Calibri"/>
                <a:ea typeface="Calibri"/>
                <a:cs typeface="Calibri"/>
                <a:sym typeface="Calibri"/>
              </a:defRPr>
            </a:lvl4pPr>
            <a:lvl5pPr marL="0" marR="0" lvl="4" indent="0" algn="r" rtl="0">
              <a:spcBef>
                <a:spcPts val="0"/>
              </a:spcBef>
              <a:buNone/>
              <a:defRPr sz="800" b="0" i="0" u="none" strike="noStrike" cap="none">
                <a:solidFill>
                  <a:srgbClr val="888888"/>
                </a:solidFill>
                <a:latin typeface="Calibri"/>
                <a:ea typeface="Calibri"/>
                <a:cs typeface="Calibri"/>
                <a:sym typeface="Calibri"/>
              </a:defRPr>
            </a:lvl5pPr>
            <a:lvl6pPr marL="0" marR="0" lvl="5" indent="0" algn="r" rtl="0">
              <a:spcBef>
                <a:spcPts val="0"/>
              </a:spcBef>
              <a:buNone/>
              <a:defRPr sz="800" b="0" i="0" u="none" strike="noStrike" cap="none">
                <a:solidFill>
                  <a:srgbClr val="888888"/>
                </a:solidFill>
                <a:latin typeface="Calibri"/>
                <a:ea typeface="Calibri"/>
                <a:cs typeface="Calibri"/>
                <a:sym typeface="Calibri"/>
              </a:defRPr>
            </a:lvl6pPr>
            <a:lvl7pPr marL="0" marR="0" lvl="6" indent="0" algn="r" rtl="0">
              <a:spcBef>
                <a:spcPts val="0"/>
              </a:spcBef>
              <a:buNone/>
              <a:defRPr sz="800" b="0" i="0" u="none" strike="noStrike" cap="none">
                <a:solidFill>
                  <a:srgbClr val="888888"/>
                </a:solidFill>
                <a:latin typeface="Calibri"/>
                <a:ea typeface="Calibri"/>
                <a:cs typeface="Calibri"/>
                <a:sym typeface="Calibri"/>
              </a:defRPr>
            </a:lvl7pPr>
            <a:lvl8pPr marL="0" marR="0" lvl="7" indent="0" algn="r" rtl="0">
              <a:spcBef>
                <a:spcPts val="0"/>
              </a:spcBef>
              <a:buNone/>
              <a:defRPr sz="800" b="0" i="0" u="none" strike="noStrike" cap="none">
                <a:solidFill>
                  <a:srgbClr val="888888"/>
                </a:solidFill>
                <a:latin typeface="Calibri"/>
                <a:ea typeface="Calibri"/>
                <a:cs typeface="Calibri"/>
                <a:sym typeface="Calibri"/>
              </a:defRPr>
            </a:lvl8pPr>
            <a:lvl9pPr marL="0" marR="0" lvl="8" indent="0" algn="r" rtl="0">
              <a:spcBef>
                <a:spcPts val="0"/>
              </a:spcBef>
              <a:buNone/>
              <a:defRPr sz="800" b="0" i="0" u="none" strike="noStrike" cap="none">
                <a:solidFill>
                  <a:srgbClr val="888888"/>
                </a:solidFill>
                <a:latin typeface="Calibri"/>
                <a:ea typeface="Calibri"/>
                <a:cs typeface="Calibri"/>
                <a:sym typeface="Calibri"/>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671606869"/>
      </p:ext>
    </p:extLst>
  </p:cSld>
  <p:clrMap bg1="lt1" tx1="dk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3.emf"/><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5.emf"/></Relationships>
</file>

<file path=ppt/slides/_rels/slide6.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32.png"/><Relationship Id="rId7"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6.emf"/><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5.emf"/></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www.maquest.fr/"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1.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6.xml"/></Relationships>
</file>

<file path=ppt/slides/_rels/slide2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0.png"/><Relationship Id="rId7"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22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 Id="rId9" Type="http://schemas.openxmlformats.org/officeDocument/2006/relationships/image" Target="../media/image49.png"/></Relationships>
</file>

<file path=ppt/slides/_rels/slide26.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18" Type="http://schemas.openxmlformats.org/officeDocument/2006/relationships/image" Target="../media/image66.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jpeg"/><Relationship Id="rId17" Type="http://schemas.openxmlformats.org/officeDocument/2006/relationships/image" Target="../media/image65.jpeg"/><Relationship Id="rId2" Type="http://schemas.openxmlformats.org/officeDocument/2006/relationships/image" Target="../media/image50.png"/><Relationship Id="rId16" Type="http://schemas.openxmlformats.org/officeDocument/2006/relationships/image" Target="../media/image64.jpeg"/><Relationship Id="rId1" Type="http://schemas.openxmlformats.org/officeDocument/2006/relationships/slideLayout" Target="../slideLayouts/slideLayout229.xml"/><Relationship Id="rId6" Type="http://schemas.openxmlformats.org/officeDocument/2006/relationships/image" Target="../media/image54.png"/><Relationship Id="rId11" Type="http://schemas.openxmlformats.org/officeDocument/2006/relationships/image" Target="../media/image59.jpeg"/><Relationship Id="rId5" Type="http://schemas.openxmlformats.org/officeDocument/2006/relationships/image" Target="../media/image53.png"/><Relationship Id="rId15" Type="http://schemas.openxmlformats.org/officeDocument/2006/relationships/image" Target="../media/image63.jpeg"/><Relationship Id="rId10" Type="http://schemas.openxmlformats.org/officeDocument/2006/relationships/image" Target="../media/image58.jpeg"/><Relationship Id="rId19" Type="http://schemas.openxmlformats.org/officeDocument/2006/relationships/image" Target="../media/image67.png"/><Relationship Id="rId4" Type="http://schemas.openxmlformats.org/officeDocument/2006/relationships/image" Target="../media/image52.png"/><Relationship Id="rId9" Type="http://schemas.openxmlformats.org/officeDocument/2006/relationships/image" Target="../media/image57.jpeg"/><Relationship Id="rId14" Type="http://schemas.openxmlformats.org/officeDocument/2006/relationships/image" Target="../media/image62.png"/></Relationships>
</file>

<file path=ppt/slides/_rels/slide27.xml.rels><?xml version="1.0" encoding="UTF-8" standalone="yes"?>
<Relationships xmlns="http://schemas.openxmlformats.org/package/2006/relationships"><Relationship Id="rId8" Type="http://schemas.openxmlformats.org/officeDocument/2006/relationships/image" Target="../media/image68.jpeg"/><Relationship Id="rId13" Type="http://schemas.openxmlformats.org/officeDocument/2006/relationships/image" Target="../media/image73.jpe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2.jpeg"/><Relationship Id="rId2" Type="http://schemas.openxmlformats.org/officeDocument/2006/relationships/notesSlide" Target="../notesSlides/notesSlide7.xml"/><Relationship Id="rId1" Type="http://schemas.openxmlformats.org/officeDocument/2006/relationships/slideLayout" Target="../slideLayouts/slideLayout229.xml"/><Relationship Id="rId6" Type="http://schemas.openxmlformats.org/officeDocument/2006/relationships/diagramColors" Target="../diagrams/colors1.xml"/><Relationship Id="rId11" Type="http://schemas.openxmlformats.org/officeDocument/2006/relationships/image" Target="../media/image71.png"/><Relationship Id="rId5" Type="http://schemas.openxmlformats.org/officeDocument/2006/relationships/diagramQuickStyle" Target="../diagrams/quickStyle1.xml"/><Relationship Id="rId15" Type="http://schemas.openxmlformats.org/officeDocument/2006/relationships/image" Target="../media/image30.png"/><Relationship Id="rId10" Type="http://schemas.openxmlformats.org/officeDocument/2006/relationships/image" Target="../media/image70.png"/><Relationship Id="rId4" Type="http://schemas.openxmlformats.org/officeDocument/2006/relationships/diagramLayout" Target="../diagrams/layout1.xml"/><Relationship Id="rId9" Type="http://schemas.openxmlformats.org/officeDocument/2006/relationships/image" Target="../media/image69.png"/><Relationship Id="rId14" Type="http://schemas.openxmlformats.org/officeDocument/2006/relationships/image" Target="../media/image55.png"/></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230.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0.png"/><Relationship Id="rId1" Type="http://schemas.openxmlformats.org/officeDocument/2006/relationships/slideLayout" Target="../slideLayouts/slideLayout227.xml"/><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26.xml"/><Relationship Id="rId6" Type="http://schemas.openxmlformats.org/officeDocument/2006/relationships/image" Target="../media/image85.jpeg"/><Relationship Id="rId5" Type="http://schemas.openxmlformats.org/officeDocument/2006/relationships/image" Target="../media/image84.svg"/><Relationship Id="rId4" Type="http://schemas.openxmlformats.org/officeDocument/2006/relationships/image" Target="../media/image83.png"/></Relationships>
</file>

<file path=ppt/slides/_rels/slide31.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0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2.xml"/></Relationships>
</file>

<file path=ppt/slides/_rels/slide3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35.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0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4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22.xml"/></Relationships>
</file>

<file path=ppt/slides/_rels/slide42.xml.rels><?xml version="1.0" encoding="UTF-8" standalone="yes"?>
<Relationships xmlns="http://schemas.openxmlformats.org/package/2006/relationships"><Relationship Id="rId3" Type="http://schemas.openxmlformats.org/officeDocument/2006/relationships/hyperlink" Target="https://www.grandest.fr/vos-aides-regionales/" TargetMode="External"/><Relationship Id="rId2" Type="http://schemas.openxmlformats.org/officeDocument/2006/relationships/hyperlink" Target="https://www.grandest.fr/vos-aides-regionales/soutien-aux-projets-dinnovation-hybride-hpc-quantique-dans-le-cadre-du-projet-maquest/" TargetMode="External"/><Relationship Id="rId1" Type="http://schemas.openxmlformats.org/officeDocument/2006/relationships/slideLayout" Target="../slideLayouts/slideLayout222.xml"/><Relationship Id="rId4" Type="http://schemas.openxmlformats.org/officeDocument/2006/relationships/hyperlink" Target="https://www.grandest.fr/vos-aides-regionales/soutien-aux-projets-dinnovation-hybride-hpc-quantique-dans-le-cadre-du-projet-maquest"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3.xml"/></Relationships>
</file>

<file path=ppt/slides/_rels/slide4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xml"/><Relationship Id="rId1" Type="http://schemas.openxmlformats.org/officeDocument/2006/relationships/slideLayout" Target="../slideLayouts/slideLayout232.xml"/></Relationships>
</file>

<file path=ppt/slides/_rels/slide4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xml"/><Relationship Id="rId1" Type="http://schemas.openxmlformats.org/officeDocument/2006/relationships/slideLayout" Target="../slideLayouts/slideLayout232.xml"/></Relationships>
</file>

<file path=ppt/slides/_rels/slide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xml"/><Relationship Id="rId1" Type="http://schemas.openxmlformats.org/officeDocument/2006/relationships/slideLayout" Target="../slideLayouts/slideLayout23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2.xml"/></Relationships>
</file>

<file path=ppt/slides/_rels/slide4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3.xml"/><Relationship Id="rId1" Type="http://schemas.openxmlformats.org/officeDocument/2006/relationships/slideLayout" Target="../slideLayouts/slideLayout232.xml"/><Relationship Id="rId6" Type="http://schemas.openxmlformats.org/officeDocument/2006/relationships/image" Target="../media/image90.png"/><Relationship Id="rId5" Type="http://schemas.openxmlformats.org/officeDocument/2006/relationships/image" Target="../media/image95.png"/><Relationship Id="rId4" Type="http://schemas.openxmlformats.org/officeDocument/2006/relationships/image" Target="../media/image94.png"/></Relationships>
</file>

<file path=ppt/slides/_rels/slide4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4.xml"/><Relationship Id="rId1" Type="http://schemas.openxmlformats.org/officeDocument/2006/relationships/slideLayout" Target="../slideLayouts/slideLayout232.xml"/></Relationships>
</file>

<file path=ppt/slides/_rels/slide5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5.xml"/><Relationship Id="rId1" Type="http://schemas.openxmlformats.org/officeDocument/2006/relationships/slideLayout" Target="../slideLayouts/slideLayout23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7620C6-8B40-A34A-8126-1F7A8DF6F79E}"/>
              </a:ext>
            </a:extLst>
          </p:cNvPr>
          <p:cNvSpPr>
            <a:spLocks noGrp="1"/>
          </p:cNvSpPr>
          <p:nvPr>
            <p:ph type="ctrTitle"/>
          </p:nvPr>
        </p:nvSpPr>
        <p:spPr>
          <a:xfrm>
            <a:off x="1613140" y="3094417"/>
            <a:ext cx="9238604" cy="1931437"/>
          </a:xfrm>
          <a:solidFill>
            <a:schemeClr val="bg1"/>
          </a:solidFill>
        </p:spPr>
        <p:txBody>
          <a:bodyPr anchor="ctr">
            <a:noAutofit/>
          </a:bodyPr>
          <a:lstStyle/>
          <a:p>
            <a:r>
              <a:rPr lang="fr-FR" sz="3600" dirty="0"/>
              <a:t>Webinaire  </a:t>
            </a:r>
            <a:br>
              <a:rPr lang="fr-FR" sz="3600" dirty="0"/>
            </a:br>
            <a:r>
              <a:rPr lang="fr-FR" sz="3600" dirty="0"/>
              <a:t>« Quantique : comprendre pour Innover », saisir l’impact du quantique sur votre activité économique</a:t>
            </a:r>
          </a:p>
        </p:txBody>
      </p:sp>
      <p:sp>
        <p:nvSpPr>
          <p:cNvPr id="5" name="Sous-titre 4">
            <a:extLst>
              <a:ext uri="{FF2B5EF4-FFF2-40B4-BE49-F238E27FC236}">
                <a16:creationId xmlns:a16="http://schemas.microsoft.com/office/drawing/2014/main" id="{D401BFAA-F6D5-62EA-5BD6-B2C272274D40}"/>
              </a:ext>
            </a:extLst>
          </p:cNvPr>
          <p:cNvSpPr>
            <a:spLocks noGrp="1"/>
          </p:cNvSpPr>
          <p:nvPr>
            <p:ph type="subTitle" idx="1"/>
          </p:nvPr>
        </p:nvSpPr>
        <p:spPr>
          <a:xfrm>
            <a:off x="2915217" y="5230066"/>
            <a:ext cx="6817260" cy="746445"/>
          </a:xfrm>
        </p:spPr>
        <p:txBody>
          <a:bodyPr/>
          <a:lstStyle/>
          <a:p>
            <a:pPr algn="r"/>
            <a:r>
              <a:rPr lang="fr-FR" dirty="0"/>
              <a:t>24/09/2026</a:t>
            </a:r>
          </a:p>
        </p:txBody>
      </p:sp>
    </p:spTree>
    <p:extLst>
      <p:ext uri="{BB962C8B-B14F-4D97-AF65-F5344CB8AC3E}">
        <p14:creationId xmlns:p14="http://schemas.microsoft.com/office/powerpoint/2010/main" val="2174629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B5F233-F0CE-F511-731E-5B972FF5B439}"/>
              </a:ext>
            </a:extLst>
          </p:cNvPr>
          <p:cNvSpPr>
            <a:spLocks noGrp="1"/>
          </p:cNvSpPr>
          <p:nvPr>
            <p:ph type="title"/>
          </p:nvPr>
        </p:nvSpPr>
        <p:spPr/>
        <p:txBody>
          <a:bodyPr/>
          <a:lstStyle/>
          <a:p>
            <a:r>
              <a:rPr lang="fr-FR" dirty="0"/>
              <a:t>Webinaire quantique – 24.09.26</a:t>
            </a:r>
          </a:p>
        </p:txBody>
      </p:sp>
      <p:sp>
        <p:nvSpPr>
          <p:cNvPr id="3" name="Espace réservé du contenu 2">
            <a:extLst>
              <a:ext uri="{FF2B5EF4-FFF2-40B4-BE49-F238E27FC236}">
                <a16:creationId xmlns:a16="http://schemas.microsoft.com/office/drawing/2014/main" id="{98BD7765-061D-9490-975B-85BAB6725765}"/>
              </a:ext>
            </a:extLst>
          </p:cNvPr>
          <p:cNvSpPr>
            <a:spLocks noGrp="1"/>
          </p:cNvSpPr>
          <p:nvPr>
            <p:ph idx="1"/>
          </p:nvPr>
        </p:nvSpPr>
        <p:spPr/>
        <p:txBody>
          <a:bodyPr/>
          <a:lstStyle/>
          <a:p>
            <a:pPr marL="0" lvl="1" indent="0">
              <a:buNone/>
            </a:pPr>
            <a:endParaRPr lang="fr-FR" dirty="0"/>
          </a:p>
          <a:p>
            <a:pPr marL="0" lvl="1" indent="0">
              <a:buNone/>
            </a:pPr>
            <a:endParaRPr lang="fr-FR" dirty="0"/>
          </a:p>
          <a:p>
            <a:pPr lvl="1"/>
            <a:r>
              <a:rPr lang="fr-FR" sz="3200" dirty="0"/>
              <a:t> Introduction </a:t>
            </a:r>
          </a:p>
          <a:p>
            <a:pPr lvl="2"/>
            <a:r>
              <a:rPr lang="fr-FR" sz="3000" dirty="0"/>
              <a:t> Monique JUNG, directrice de l’ADIRA</a:t>
            </a:r>
          </a:p>
        </p:txBody>
      </p:sp>
    </p:spTree>
    <p:extLst>
      <p:ext uri="{BB962C8B-B14F-4D97-AF65-F5344CB8AC3E}">
        <p14:creationId xmlns:p14="http://schemas.microsoft.com/office/powerpoint/2010/main" val="3187856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laceHolder 1"/>
          <p:cNvSpPr>
            <a:spLocks noGrp="1"/>
          </p:cNvSpPr>
          <p:nvPr>
            <p:ph/>
          </p:nvPr>
        </p:nvSpPr>
        <p:spPr>
          <a:xfrm>
            <a:off x="822600" y="2340000"/>
            <a:ext cx="10536840" cy="1365480"/>
          </a:xfrm>
          <a:prstGeom prst="rect">
            <a:avLst/>
          </a:prstGeom>
          <a:noFill/>
          <a:ln w="0">
            <a:noFill/>
          </a:ln>
        </p:spPr>
        <p:txBody>
          <a:bodyPr lIns="90000" tIns="45000" rIns="90000" bIns="45000" anchor="b">
            <a:noAutofit/>
          </a:bodyPr>
          <a:lstStyle/>
          <a:p>
            <a:pPr indent="0" algn="l" defTabSz="914400">
              <a:lnSpc>
                <a:spcPct val="100000"/>
              </a:lnSpc>
              <a:spcBef>
                <a:spcPts val="340"/>
              </a:spcBef>
              <a:spcAft>
                <a:spcPts val="142"/>
              </a:spcAft>
              <a:buNone/>
              <a:tabLst>
                <a:tab pos="0" algn="l"/>
              </a:tabLst>
            </a:pPr>
            <a:r>
              <a:rPr lang="en-US" sz="4000" b="1" u="none" strike="noStrike">
                <a:solidFill>
                  <a:srgbClr val="FFFFFF"/>
                </a:solidFill>
                <a:effectLst/>
                <a:uFillTx/>
                <a:latin typeface="Cambria"/>
                <a:ea typeface="Cambria"/>
              </a:rPr>
              <a:t>Calcul quantique : </a:t>
            </a:r>
            <a:endParaRPr lang="fr-FR" sz="4000" b="0" u="none" strike="noStrike">
              <a:solidFill>
                <a:srgbClr val="FFFFFF"/>
              </a:solidFill>
              <a:effectLst/>
              <a:uFillTx/>
              <a:latin typeface="Calibri"/>
            </a:endParaRPr>
          </a:p>
          <a:p>
            <a:pPr indent="0" algn="l" defTabSz="914400">
              <a:lnSpc>
                <a:spcPct val="100000"/>
              </a:lnSpc>
              <a:spcBef>
                <a:spcPts val="340"/>
              </a:spcBef>
              <a:spcAft>
                <a:spcPts val="142"/>
              </a:spcAft>
              <a:buNone/>
              <a:tabLst>
                <a:tab pos="0" algn="l"/>
              </a:tabLst>
            </a:pPr>
            <a:r>
              <a:rPr lang="en-US" sz="4000" b="1" u="none" strike="noStrike">
                <a:solidFill>
                  <a:srgbClr val="FFFFFF"/>
                </a:solidFill>
                <a:effectLst/>
                <a:uFillTx/>
                <a:latin typeface="Cambria"/>
                <a:ea typeface="Cambria"/>
              </a:rPr>
              <a:t>une nouvelle approche à défricher ensemble</a:t>
            </a:r>
            <a:endParaRPr lang="fr-FR" sz="4000" b="0" u="none" strike="noStrike">
              <a:solidFill>
                <a:srgbClr val="FFFFFF"/>
              </a:solidFill>
              <a:effectLst/>
              <a:uFillTx/>
              <a:latin typeface="Calibri"/>
            </a:endParaRPr>
          </a:p>
        </p:txBody>
      </p:sp>
      <p:sp>
        <p:nvSpPr>
          <p:cNvPr id="66" name="Text 1"/>
          <p:cNvSpPr/>
          <p:nvPr/>
        </p:nvSpPr>
        <p:spPr>
          <a:xfrm>
            <a:off x="822600" y="4464000"/>
            <a:ext cx="8223480" cy="405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200" b="0" i="0" u="none" strike="noStrike" kern="1200" cap="none" spc="0" normalizeH="0" baseline="0" noProof="0">
                <a:ln>
                  <a:noFill/>
                </a:ln>
                <a:solidFill>
                  <a:srgbClr val="FFFFFF"/>
                </a:solidFill>
                <a:effectLst/>
                <a:uLnTx/>
                <a:uFillTx/>
                <a:latin typeface="Cambria"/>
                <a:ea typeface="Calibri"/>
              </a:rPr>
              <a:t>24.09.2026. </a:t>
            </a:r>
            <a:endParaRPr kumimoji="0" lang="fr-FR" sz="2200" b="0" i="0" u="none" strike="noStrike" kern="1200" cap="none" spc="0" normalizeH="0" baseline="0" noProof="0">
              <a:ln>
                <a:noFill/>
              </a:ln>
              <a:solidFill>
                <a:srgbClr val="FFFFFF"/>
              </a:solidFill>
              <a:effectLst/>
              <a:uLnTx/>
              <a:uFillTx/>
              <a:latin typeface="Arial"/>
            </a:endParaRPr>
          </a:p>
          <a:p>
            <a:pPr marL="0" marR="0" lvl="0" indent="0" algn="l" defTabSz="914400" rtl="0" eaLnBrk="1" fontAlgn="auto" latinLnBrk="0" hangingPunct="1">
              <a:lnSpc>
                <a:spcPct val="100000"/>
              </a:lnSpc>
              <a:spcBef>
                <a:spcPts val="1191"/>
              </a:spcBef>
              <a:spcAft>
                <a:spcPts val="992"/>
              </a:spcAft>
              <a:buClrTx/>
              <a:buSzTx/>
              <a:buFontTx/>
              <a:buNone/>
              <a:tabLst>
                <a:tab pos="0" algn="l"/>
              </a:tabLst>
              <a:defRPr/>
            </a:pPr>
            <a:r>
              <a:rPr kumimoji="0" lang="en-US" sz="2200" b="0" i="0" u="none" strike="noStrike" kern="1200" cap="none" spc="0" normalizeH="0" baseline="0" noProof="0">
                <a:ln>
                  <a:noFill/>
                </a:ln>
                <a:solidFill>
                  <a:srgbClr val="FFFFFF"/>
                </a:solidFill>
                <a:effectLst/>
                <a:uLnTx/>
                <a:uFillTx/>
                <a:latin typeface="Cambria"/>
                <a:ea typeface="Calibri"/>
              </a:rPr>
              <a:t>Nataša Nadoveza, </a:t>
            </a:r>
            <a:r>
              <a:rPr kumimoji="0" lang="en-US" sz="2200" b="0" i="1" u="none" strike="noStrike" kern="1200" cap="none" spc="0" normalizeH="0" baseline="0" noProof="0">
                <a:ln>
                  <a:noFill/>
                </a:ln>
                <a:solidFill>
                  <a:srgbClr val="FFFFFF"/>
                </a:solidFill>
                <a:effectLst/>
                <a:uLnTx/>
                <a:uFillTx/>
                <a:latin typeface="Cambria"/>
                <a:ea typeface="Calibri"/>
              </a:rPr>
              <a:t>Ingénieure Pack Quantique</a:t>
            </a:r>
            <a:endParaRPr kumimoji="0" lang="fr-FR" sz="2200" b="0" i="0" u="none" strike="noStrike" kern="1200" cap="none" spc="0" normalizeH="0" baseline="0" noProof="0">
              <a:ln>
                <a:noFill/>
              </a:ln>
              <a:solidFill>
                <a:srgbClr val="FFFFFF"/>
              </a:solidFill>
              <a:effectLst/>
              <a:uLnTx/>
              <a:uFillTx/>
              <a:latin typeface="Arial"/>
            </a:endParaRPr>
          </a:p>
        </p:txBody>
      </p:sp>
      <p:sp>
        <p:nvSpPr>
          <p:cNvPr id="67" name="Rectangle : coins arrondis 66"/>
          <p:cNvSpPr/>
          <p:nvPr/>
        </p:nvSpPr>
        <p:spPr>
          <a:xfrm>
            <a:off x="972000" y="3852000"/>
            <a:ext cx="2334960" cy="30960"/>
          </a:xfrm>
          <a:prstGeom prst="roundRect">
            <a:avLst>
              <a:gd name="adj" fmla="val 16667"/>
            </a:avLst>
          </a:prstGeom>
          <a:solidFill>
            <a:srgbClr val="00A7DF"/>
          </a:solidFill>
          <a:ln w="0">
            <a:noFill/>
          </a:ln>
        </p:spPr>
        <p:style>
          <a:lnRef idx="0">
            <a:scrgbClr r="0" g="0" b="0"/>
          </a:lnRef>
          <a:fillRef idx="0">
            <a:scrgbClr r="0" g="0" b="0"/>
          </a:fillRef>
          <a:effectRef idx="0">
            <a:scrgbClr r="0" g="0" b="0"/>
          </a:effectRef>
          <a:fontRef idx="minor"/>
        </p:style>
        <p:txBody>
          <a:bodyPr lIns="90000" tIns="-11880" rIns="90000" bIns="-1188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Calcul : encodage et traitement de l'information</a:t>
            </a:r>
            <a:endParaRPr lang="fr-FR" sz="2800" b="0" u="none" strike="noStrike">
              <a:solidFill>
                <a:schemeClr val="dk1"/>
              </a:solidFill>
              <a:effectLst/>
              <a:uFillTx/>
              <a:latin typeface="Calibri"/>
            </a:endParaRPr>
          </a:p>
        </p:txBody>
      </p:sp>
      <p:sp>
        <p:nvSpPr>
          <p:cNvPr id="69" name="Shape 1"/>
          <p:cNvSpPr/>
          <p:nvPr/>
        </p:nvSpPr>
        <p:spPr>
          <a:xfrm>
            <a:off x="548280" y="1188720"/>
            <a:ext cx="1106424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70" name="Rectangle 69"/>
          <p:cNvSpPr/>
          <p:nvPr/>
        </p:nvSpPr>
        <p:spPr>
          <a:xfrm>
            <a:off x="597240" y="1440000"/>
            <a:ext cx="11063160" cy="10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000000"/>
                </a:solidFill>
                <a:effectLst/>
                <a:uLnTx/>
                <a:uFillTx/>
                <a:latin typeface="Times New Roman"/>
                <a:ea typeface="DejaVu Sans"/>
              </a:rPr>
              <a:t>Encodage :</a:t>
            </a: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srgbClr val="000000"/>
                </a:solidFill>
                <a:effectLst/>
                <a:uLnTx/>
                <a:uFillTx/>
                <a:latin typeface="Times New Roman"/>
                <a:ea typeface="DejaVu Sans"/>
              </a:rPr>
              <a:t>Système ou processus physique représentant une information</a:t>
            </a: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srgbClr val="000000"/>
                </a:solidFill>
                <a:effectLst/>
                <a:uLnTx/>
                <a:uFillTx/>
                <a:latin typeface="Times New Roman"/>
                <a:ea typeface="DejaVu Sans"/>
              </a:rPr>
              <a:t>Élément constitutif le plus petit - deux états : oui et non (1 et 0)</a:t>
            </a:r>
            <a:endParaRPr kumimoji="0" lang="fr-FR" sz="2000" b="0" i="0" u="none" strike="noStrike" kern="1200" cap="none" spc="0" normalizeH="0" baseline="0" noProof="0">
              <a:ln>
                <a:noFill/>
              </a:ln>
              <a:solidFill>
                <a:srgbClr val="000000"/>
              </a:solidFill>
              <a:effectLst/>
              <a:uLnTx/>
              <a:uFillTx/>
              <a:latin typeface="Arial"/>
            </a:endParaRPr>
          </a:p>
        </p:txBody>
      </p:sp>
      <p:sp>
        <p:nvSpPr>
          <p:cNvPr id="71" name="Rectangle 70"/>
          <p:cNvSpPr/>
          <p:nvPr/>
        </p:nvSpPr>
        <p:spPr>
          <a:xfrm>
            <a:off x="642600" y="2810880"/>
            <a:ext cx="4397040" cy="699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000000"/>
                </a:solidFill>
                <a:effectLst/>
                <a:uLnTx/>
                <a:uFillTx/>
                <a:latin typeface="Times New Roman"/>
                <a:ea typeface="DejaVu Sans"/>
              </a:rPr>
              <a:t>Ordinateur classique :</a:t>
            </a: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srgbClr val="000000"/>
                </a:solidFill>
                <a:effectLst/>
                <a:uLnTx/>
                <a:uFillTx/>
                <a:latin typeface="Times New Roman"/>
                <a:ea typeface="DejaVu Sans"/>
              </a:rPr>
              <a:t>Transistor : activer / désactiver le courant</a:t>
            </a:r>
            <a:endParaRPr kumimoji="0" lang="fr-FR" sz="2000" b="0" i="0" u="none" strike="noStrike" kern="1200" cap="none" spc="0" normalizeH="0" baseline="0" noProof="0">
              <a:ln>
                <a:noFill/>
              </a:ln>
              <a:solidFill>
                <a:srgbClr val="000000"/>
              </a:solidFill>
              <a:effectLst/>
              <a:uLnTx/>
              <a:uFillTx/>
              <a:latin typeface="Arial"/>
            </a:endParaRPr>
          </a:p>
        </p:txBody>
      </p:sp>
      <p:sp>
        <p:nvSpPr>
          <p:cNvPr id="72" name="Rectangle 71"/>
          <p:cNvSpPr/>
          <p:nvPr/>
        </p:nvSpPr>
        <p:spPr>
          <a:xfrm>
            <a:off x="6328080" y="2810880"/>
            <a:ext cx="3031920" cy="699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000000"/>
                </a:solidFill>
                <a:effectLst/>
                <a:uLnTx/>
                <a:uFillTx/>
                <a:latin typeface="Times New Roman"/>
                <a:ea typeface="DejaVu Sans"/>
              </a:rPr>
              <a:t>Ordinateur quantique :</a:t>
            </a: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srgbClr val="000000"/>
                </a:solidFill>
                <a:effectLst/>
                <a:uLnTx/>
                <a:uFillTx/>
                <a:latin typeface="Times New Roman"/>
                <a:ea typeface="DejaVu Sans"/>
              </a:rPr>
              <a:t>État quantique d'un système</a:t>
            </a:r>
            <a:endParaRPr kumimoji="0" lang="fr-FR" sz="2000" b="0" i="0" u="none" strike="noStrike" kern="1200" cap="none" spc="0" normalizeH="0" baseline="0" noProof="0">
              <a:ln>
                <a:noFill/>
              </a:ln>
              <a:solidFill>
                <a:srgbClr val="000000"/>
              </a:solidFill>
              <a:effectLst/>
              <a:uLnTx/>
              <a:uFillTx/>
              <a:latin typeface="Arial"/>
            </a:endParaRPr>
          </a:p>
        </p:txBody>
      </p:sp>
      <p:sp>
        <p:nvSpPr>
          <p:cNvPr id="73" name="Connecteur droit 72"/>
          <p:cNvSpPr/>
          <p:nvPr/>
        </p:nvSpPr>
        <p:spPr>
          <a:xfrm>
            <a:off x="900000" y="4680000"/>
            <a:ext cx="540000" cy="360"/>
          </a:xfrm>
          <a:prstGeom prst="line">
            <a:avLst/>
          </a:prstGeom>
          <a:ln w="38160">
            <a:solidFill>
              <a:srgbClr val="F4F40F"/>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74" name="Connecteur droit 73"/>
          <p:cNvSpPr/>
          <p:nvPr/>
        </p:nvSpPr>
        <p:spPr>
          <a:xfrm flipV="1">
            <a:off x="1440000" y="4320000"/>
            <a:ext cx="360000" cy="180000"/>
          </a:xfrm>
          <a:prstGeom prst="line">
            <a:avLst/>
          </a:prstGeom>
          <a:ln w="38160">
            <a:solidFill>
              <a:srgbClr val="F4F40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75" name="Connecteur droit 74"/>
          <p:cNvSpPr/>
          <p:nvPr/>
        </p:nvSpPr>
        <p:spPr>
          <a:xfrm>
            <a:off x="1800000" y="3780000"/>
            <a:ext cx="360" cy="540000"/>
          </a:xfrm>
          <a:prstGeom prst="line">
            <a:avLst/>
          </a:prstGeom>
          <a:ln w="38160" cap="rnd">
            <a:solidFill>
              <a:srgbClr val="F4F40F"/>
            </a:solidFill>
            <a:round/>
          </a:ln>
        </p:spPr>
        <p:style>
          <a:lnRef idx="0">
            <a:scrgbClr r="0" g="0" b="0"/>
          </a:lnRef>
          <a:fillRef idx="0">
            <a:scrgbClr r="0" g="0" b="0"/>
          </a:fillRef>
          <a:effectRef idx="0">
            <a:scrgbClr r="0" g="0" b="0"/>
          </a:effectRef>
          <a:fontRef idx="minor"/>
        </p:style>
        <p:txBody>
          <a:bodyPr lIns="0" tIns="45000" rIns="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76" name="Connecteur droit 75"/>
          <p:cNvSpPr/>
          <p:nvPr/>
        </p:nvSpPr>
        <p:spPr>
          <a:xfrm>
            <a:off x="1440000" y="4860000"/>
            <a:ext cx="360000" cy="360000"/>
          </a:xfrm>
          <a:prstGeom prst="line">
            <a:avLst/>
          </a:prstGeom>
          <a:ln w="38160" cap="rnd">
            <a:solidFill>
              <a:srgbClr val="F4F40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77" name="Connecteur droit 76"/>
          <p:cNvSpPr/>
          <p:nvPr/>
        </p:nvSpPr>
        <p:spPr>
          <a:xfrm>
            <a:off x="1800000" y="5220000"/>
            <a:ext cx="360" cy="540000"/>
          </a:xfrm>
          <a:prstGeom prst="line">
            <a:avLst/>
          </a:prstGeom>
          <a:ln w="38160" cap="rnd">
            <a:solidFill>
              <a:srgbClr val="F4F40F"/>
            </a:solidFill>
            <a:round/>
          </a:ln>
        </p:spPr>
        <p:style>
          <a:lnRef idx="0">
            <a:scrgbClr r="0" g="0" b="0"/>
          </a:lnRef>
          <a:fillRef idx="0">
            <a:scrgbClr r="0" g="0" b="0"/>
          </a:fillRef>
          <a:effectRef idx="0">
            <a:scrgbClr r="0" g="0" b="0"/>
          </a:effectRef>
          <a:fontRef idx="minor"/>
        </p:style>
        <p:txBody>
          <a:bodyPr lIns="0" tIns="45000" rIns="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78" name="Triangle isocèle 77"/>
          <p:cNvSpPr/>
          <p:nvPr/>
        </p:nvSpPr>
        <p:spPr>
          <a:xfrm>
            <a:off x="1548000" y="4968000"/>
            <a:ext cx="176400" cy="176400"/>
          </a:xfrm>
          <a:prstGeom prst="triangle">
            <a:avLst>
              <a:gd name="adj" fmla="val 55489"/>
            </a:avLst>
          </a:prstGeom>
          <a:solidFill>
            <a:srgbClr val="F4F40F"/>
          </a:solidFill>
          <a:ln w="38160">
            <a:solidFill>
              <a:schemeClr val="accent1">
                <a:lumMod val="75000"/>
                <a:alpha val="0"/>
              </a:schemeClr>
            </a:solidFill>
            <a:round/>
          </a:ln>
        </p:spPr>
        <p:style>
          <a:lnRef idx="0">
            <a:scrgbClr r="0" g="0" b="0"/>
          </a:lnRef>
          <a:fillRef idx="0">
            <a:scrgbClr r="0" g="0" b="0"/>
          </a:fillRef>
          <a:effectRef idx="0">
            <a:scrgbClr r="0" g="0" b="0"/>
          </a:effectRef>
          <a:fontRef idx="minor"/>
        </p:style>
        <p:txBody>
          <a:bodyPr lIns="88200" tIns="15120" rIns="88200" bIns="151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79" name="Connecteur droit 78"/>
          <p:cNvSpPr/>
          <p:nvPr/>
        </p:nvSpPr>
        <p:spPr>
          <a:xfrm>
            <a:off x="1440000" y="4320000"/>
            <a:ext cx="360" cy="720000"/>
          </a:xfrm>
          <a:prstGeom prst="line">
            <a:avLst/>
          </a:prstGeom>
          <a:ln w="38160">
            <a:solidFill>
              <a:srgbClr val="F4F40F"/>
            </a:solidFill>
            <a:round/>
          </a:ln>
        </p:spPr>
        <p:style>
          <a:lnRef idx="0">
            <a:scrgbClr r="0" g="0" b="0"/>
          </a:lnRef>
          <a:fillRef idx="0">
            <a:scrgbClr r="0" g="0" b="0"/>
          </a:fillRef>
          <a:effectRef idx="0">
            <a:scrgbClr r="0" g="0" b="0"/>
          </a:effectRef>
          <a:fontRef idx="minor"/>
        </p:style>
        <p:txBody>
          <a:bodyPr lIns="0" tIns="45000" rIns="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80" name="Connecteur droit 79"/>
          <p:cNvSpPr/>
          <p:nvPr/>
        </p:nvSpPr>
        <p:spPr>
          <a:xfrm>
            <a:off x="2340000" y="4680000"/>
            <a:ext cx="540000" cy="360"/>
          </a:xfrm>
          <a:prstGeom prst="line">
            <a:avLst/>
          </a:prstGeom>
          <a:ln w="38160">
            <a:solidFill>
              <a:srgbClr val="001030"/>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81" name="Connecteur droit 80"/>
          <p:cNvSpPr/>
          <p:nvPr/>
        </p:nvSpPr>
        <p:spPr>
          <a:xfrm flipV="1">
            <a:off x="2880000" y="4320000"/>
            <a:ext cx="360000" cy="180000"/>
          </a:xfrm>
          <a:prstGeom prst="line">
            <a:avLst/>
          </a:prstGeom>
          <a:ln w="38160">
            <a:solidFill>
              <a:srgbClr val="F4F40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82" name="Connecteur droit 81"/>
          <p:cNvSpPr/>
          <p:nvPr/>
        </p:nvSpPr>
        <p:spPr>
          <a:xfrm>
            <a:off x="3240000" y="3780000"/>
            <a:ext cx="360" cy="540000"/>
          </a:xfrm>
          <a:prstGeom prst="line">
            <a:avLst/>
          </a:prstGeom>
          <a:ln w="38160" cap="rnd">
            <a:solidFill>
              <a:srgbClr val="F4F40F"/>
            </a:solidFill>
            <a:round/>
          </a:ln>
        </p:spPr>
        <p:style>
          <a:lnRef idx="0">
            <a:scrgbClr r="0" g="0" b="0"/>
          </a:lnRef>
          <a:fillRef idx="0">
            <a:scrgbClr r="0" g="0" b="0"/>
          </a:fillRef>
          <a:effectRef idx="0">
            <a:scrgbClr r="0" g="0" b="0"/>
          </a:effectRef>
          <a:fontRef idx="minor"/>
        </p:style>
        <p:txBody>
          <a:bodyPr lIns="0" tIns="45000" rIns="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83" name="Connecteur droit 82"/>
          <p:cNvSpPr/>
          <p:nvPr/>
        </p:nvSpPr>
        <p:spPr>
          <a:xfrm>
            <a:off x="2880000" y="4860000"/>
            <a:ext cx="360000" cy="360000"/>
          </a:xfrm>
          <a:prstGeom prst="line">
            <a:avLst/>
          </a:prstGeom>
          <a:ln w="38160" cap="rnd">
            <a:solidFill>
              <a:srgbClr val="00103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84" name="Connecteur droit 83"/>
          <p:cNvSpPr/>
          <p:nvPr/>
        </p:nvSpPr>
        <p:spPr>
          <a:xfrm>
            <a:off x="3240000" y="5220000"/>
            <a:ext cx="360" cy="540000"/>
          </a:xfrm>
          <a:prstGeom prst="line">
            <a:avLst/>
          </a:prstGeom>
          <a:ln w="38160" cap="rnd">
            <a:solidFill>
              <a:srgbClr val="001030"/>
            </a:solidFill>
            <a:round/>
          </a:ln>
        </p:spPr>
        <p:style>
          <a:lnRef idx="0">
            <a:scrgbClr r="0" g="0" b="0"/>
          </a:lnRef>
          <a:fillRef idx="0">
            <a:scrgbClr r="0" g="0" b="0"/>
          </a:fillRef>
          <a:effectRef idx="0">
            <a:scrgbClr r="0" g="0" b="0"/>
          </a:effectRef>
          <a:fontRef idx="minor"/>
        </p:style>
        <p:txBody>
          <a:bodyPr lIns="0" tIns="45000" rIns="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85" name="Triangle isocèle 84"/>
          <p:cNvSpPr/>
          <p:nvPr/>
        </p:nvSpPr>
        <p:spPr>
          <a:xfrm>
            <a:off x="2988000" y="4968000"/>
            <a:ext cx="176400" cy="176400"/>
          </a:xfrm>
          <a:prstGeom prst="triangle">
            <a:avLst>
              <a:gd name="adj" fmla="val 55489"/>
            </a:avLst>
          </a:prstGeom>
          <a:solidFill>
            <a:srgbClr val="001030"/>
          </a:solidFill>
          <a:ln w="38160">
            <a:solidFill>
              <a:schemeClr val="accent1">
                <a:lumMod val="75000"/>
                <a:alpha val="0"/>
              </a:schemeClr>
            </a:solidFill>
            <a:round/>
          </a:ln>
        </p:spPr>
        <p:style>
          <a:lnRef idx="0">
            <a:scrgbClr r="0" g="0" b="0"/>
          </a:lnRef>
          <a:fillRef idx="0">
            <a:scrgbClr r="0" g="0" b="0"/>
          </a:fillRef>
          <a:effectRef idx="0">
            <a:scrgbClr r="0" g="0" b="0"/>
          </a:effectRef>
          <a:fontRef idx="minor"/>
        </p:style>
        <p:txBody>
          <a:bodyPr lIns="88200" tIns="15120" rIns="88200" bIns="151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86" name="Connecteur droit 85"/>
          <p:cNvSpPr/>
          <p:nvPr/>
        </p:nvSpPr>
        <p:spPr>
          <a:xfrm>
            <a:off x="2880000" y="4320000"/>
            <a:ext cx="360" cy="720000"/>
          </a:xfrm>
          <a:prstGeom prst="line">
            <a:avLst/>
          </a:prstGeom>
          <a:ln w="38160">
            <a:solidFill>
              <a:srgbClr val="001030"/>
            </a:solidFill>
            <a:round/>
          </a:ln>
        </p:spPr>
        <p:style>
          <a:lnRef idx="0">
            <a:scrgbClr r="0" g="0" b="0"/>
          </a:lnRef>
          <a:fillRef idx="0">
            <a:scrgbClr r="0" g="0" b="0"/>
          </a:fillRef>
          <a:effectRef idx="0">
            <a:scrgbClr r="0" g="0" b="0"/>
          </a:effectRef>
          <a:fontRef idx="minor"/>
        </p:style>
        <p:txBody>
          <a:bodyPr lIns="0" tIns="45000" rIns="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87" name="Rectangle 86"/>
          <p:cNvSpPr/>
          <p:nvPr/>
        </p:nvSpPr>
        <p:spPr>
          <a:xfrm>
            <a:off x="1460520" y="5940000"/>
            <a:ext cx="79596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1 (oui)</a:t>
            </a:r>
            <a:endParaRPr kumimoji="0" lang="fr-FR" sz="1800" b="0" i="0" u="none" strike="noStrike" kern="1200" cap="none" spc="0" normalizeH="0" baseline="0" noProof="0">
              <a:ln>
                <a:noFill/>
              </a:ln>
              <a:solidFill>
                <a:srgbClr val="000000"/>
              </a:solidFill>
              <a:effectLst/>
              <a:uLnTx/>
              <a:uFillTx/>
              <a:latin typeface="Arial"/>
            </a:endParaRPr>
          </a:p>
        </p:txBody>
      </p:sp>
      <p:sp>
        <p:nvSpPr>
          <p:cNvPr id="88" name="Rectangle 87"/>
          <p:cNvSpPr/>
          <p:nvPr/>
        </p:nvSpPr>
        <p:spPr>
          <a:xfrm>
            <a:off x="2700000" y="5940000"/>
            <a:ext cx="84672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0 (non)</a:t>
            </a:r>
            <a:endParaRPr kumimoji="0" lang="fr-FR" sz="1800" b="0" i="0" u="none" strike="noStrike" kern="1200" cap="none" spc="0" normalizeH="0" baseline="0" noProof="0">
              <a:ln>
                <a:noFill/>
              </a:ln>
              <a:solidFill>
                <a:srgbClr val="000000"/>
              </a:solidFill>
              <a:effectLst/>
              <a:uLnTx/>
              <a:uFillTx/>
              <a:latin typeface="Arial"/>
            </a:endParaRPr>
          </a:p>
        </p:txBody>
      </p:sp>
      <p:sp>
        <p:nvSpPr>
          <p:cNvPr id="89" name="Rectangle 88"/>
          <p:cNvSpPr/>
          <p:nvPr/>
        </p:nvSpPr>
        <p:spPr>
          <a:xfrm>
            <a:off x="10404000" y="3096000"/>
            <a:ext cx="1198800" cy="133884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1030"/>
                </a:solidFill>
                <a:effectLst/>
                <a:uLnTx/>
                <a:uFillTx/>
                <a:latin typeface="Times New Roman"/>
                <a:ea typeface="DejaVu Sans"/>
              </a:rPr>
              <a:t>Il existe de </a:t>
            </a:r>
            <a:endParaRPr kumimoji="0" lang="fr-FR" sz="16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1030"/>
                </a:solidFill>
                <a:effectLst/>
                <a:uLnTx/>
                <a:uFillTx/>
                <a:latin typeface="Times New Roman"/>
                <a:ea typeface="DejaVu Sans"/>
              </a:rPr>
              <a:t>nombreuses </a:t>
            </a:r>
            <a:endParaRPr kumimoji="0" lang="fr-FR" sz="16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1030"/>
                </a:solidFill>
                <a:effectLst/>
                <a:uLnTx/>
                <a:uFillTx/>
                <a:latin typeface="Times New Roman"/>
                <a:ea typeface="DejaVu Sans"/>
              </a:rPr>
              <a:t>approches </a:t>
            </a:r>
            <a:endParaRPr kumimoji="0" lang="fr-FR" sz="16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1030"/>
                </a:solidFill>
                <a:effectLst/>
                <a:uLnTx/>
                <a:uFillTx/>
                <a:latin typeface="Times New Roman"/>
                <a:ea typeface="DejaVu Sans"/>
              </a:rPr>
              <a:t>différentes !</a:t>
            </a:r>
            <a:endParaRPr kumimoji="0" lang="fr-FR" sz="16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90" name="Rectangle 89"/>
          <p:cNvSpPr/>
          <p:nvPr/>
        </p:nvSpPr>
        <p:spPr>
          <a:xfrm>
            <a:off x="6228000" y="5940000"/>
            <a:ext cx="201456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0 - état fondamental</a:t>
            </a:r>
            <a:endParaRPr kumimoji="0" lang="fr-FR" sz="1800" b="0" i="0" u="none" strike="noStrike" kern="1200" cap="none" spc="0" normalizeH="0" baseline="0" noProof="0">
              <a:ln>
                <a:noFill/>
              </a:ln>
              <a:solidFill>
                <a:srgbClr val="000000"/>
              </a:solidFill>
              <a:effectLst/>
              <a:uLnTx/>
              <a:uFillTx/>
              <a:latin typeface="Arial"/>
            </a:endParaRPr>
          </a:p>
        </p:txBody>
      </p:sp>
      <p:sp>
        <p:nvSpPr>
          <p:cNvPr id="91" name="Rectangle 90"/>
          <p:cNvSpPr/>
          <p:nvPr/>
        </p:nvSpPr>
        <p:spPr>
          <a:xfrm>
            <a:off x="9180000" y="5940000"/>
            <a:ext cx="141768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1 - état excité</a:t>
            </a:r>
            <a:endParaRPr kumimoji="0" lang="fr-FR" sz="1800" b="0" i="0" u="none" strike="noStrike" kern="1200" cap="none" spc="0" normalizeH="0" baseline="0" noProof="0">
              <a:ln>
                <a:noFill/>
              </a:ln>
              <a:solidFill>
                <a:srgbClr val="000000"/>
              </a:solidFill>
              <a:effectLst/>
              <a:uLnTx/>
              <a:uFillTx/>
              <a:latin typeface="Arial"/>
            </a:endParaRPr>
          </a:p>
        </p:txBody>
      </p:sp>
      <p:pic>
        <p:nvPicPr>
          <p:cNvPr id="92" name="Image 91"/>
          <p:cNvPicPr/>
          <p:nvPr/>
        </p:nvPicPr>
        <p:blipFill>
          <a:blip r:embed="rId3"/>
          <a:stretch/>
        </p:blipFill>
        <p:spPr>
          <a:xfrm>
            <a:off x="6948000" y="4860000"/>
            <a:ext cx="537840" cy="537840"/>
          </a:xfrm>
          <a:prstGeom prst="rect">
            <a:avLst/>
          </a:prstGeom>
          <a:noFill/>
          <a:ln w="38160">
            <a:noFill/>
          </a:ln>
        </p:spPr>
      </p:pic>
      <p:pic>
        <p:nvPicPr>
          <p:cNvPr id="93" name="Image 92"/>
          <p:cNvPicPr/>
          <p:nvPr/>
        </p:nvPicPr>
        <p:blipFill>
          <a:blip r:embed="rId4"/>
          <a:stretch/>
        </p:blipFill>
        <p:spPr>
          <a:xfrm>
            <a:off x="9252000" y="4320000"/>
            <a:ext cx="1257840" cy="1257840"/>
          </a:xfrm>
          <a:prstGeom prst="rect">
            <a:avLst/>
          </a:prstGeom>
          <a:noFill/>
          <a:ln w="38160">
            <a:noFill/>
          </a:ln>
        </p:spPr>
      </p:pic>
      <p:sp>
        <p:nvSpPr>
          <p:cNvPr id="94" name="Rectangle 93"/>
          <p:cNvSpPr/>
          <p:nvPr/>
        </p:nvSpPr>
        <p:spPr>
          <a:xfrm>
            <a:off x="6377400" y="3793320"/>
            <a:ext cx="3520440" cy="3639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Un exemple : les atomes neutres</a:t>
            </a:r>
            <a:endParaRPr kumimoji="0" lang="fr-FR" sz="1800" b="0" i="0" u="none" strike="noStrike" kern="1200" cap="none" spc="0" normalizeH="0" baseline="0" noProof="0">
              <a:ln>
                <a:noFill/>
              </a:ln>
              <a:solidFill>
                <a:srgbClr val="000000"/>
              </a:solidFill>
              <a:effectLst/>
              <a:uLnTx/>
              <a:uFillTx/>
              <a:latin typeface="Arial"/>
            </a:endParaRPr>
          </a:p>
        </p:txBody>
      </p:sp>
      <p:sp>
        <p:nvSpPr>
          <p:cNvPr id="95" name="Bulle narrative : ronde 94"/>
          <p:cNvSpPr/>
          <p:nvPr/>
        </p:nvSpPr>
        <p:spPr>
          <a:xfrm>
            <a:off x="8748000" y="1188000"/>
            <a:ext cx="2338200" cy="826920"/>
          </a:xfrm>
          <a:prstGeom prst="wedgeEllipseCallout">
            <a:avLst>
              <a:gd name="adj1" fmla="val -55444"/>
              <a:gd name="adj2" fmla="val 30893"/>
            </a:avLst>
          </a:prstGeom>
          <a:solidFill>
            <a:srgbClr val="FFFFFF"/>
          </a:solidFill>
          <a:ln w="38160">
            <a:solidFill>
              <a:srgbClr val="00103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96" name="Rectangle 95"/>
          <p:cNvSpPr/>
          <p:nvPr/>
        </p:nvSpPr>
        <p:spPr>
          <a:xfrm>
            <a:off x="8856000" y="1332000"/>
            <a:ext cx="2230200" cy="5853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Comic Sans MS"/>
                <a:ea typeface="DejaVu Sans"/>
              </a:rPr>
              <a:t>BLINK ONCE FOR YES, TWICE FOR NO</a:t>
            </a:r>
            <a:endParaRPr kumimoji="0" lang="fr-FR" sz="1400" b="0" i="0" u="none" strike="noStrike" kern="1200" cap="none" spc="0" normalizeH="0" baseline="0" noProof="0">
              <a:ln>
                <a:noFill/>
              </a:ln>
              <a:solidFill>
                <a:srgbClr val="000000"/>
              </a:solidFill>
              <a:effectLst/>
              <a:uLnTx/>
              <a:uFillTx/>
              <a:latin typeface="Arial"/>
            </a:endParaRPr>
          </a:p>
        </p:txBody>
      </p:sp>
      <p:pic>
        <p:nvPicPr>
          <p:cNvPr id="97" name="Image 96"/>
          <p:cNvPicPr/>
          <p:nvPr/>
        </p:nvPicPr>
        <p:blipFill>
          <a:blip r:embed="rId5"/>
          <a:srcRect b="40000"/>
          <a:stretch/>
        </p:blipFill>
        <p:spPr>
          <a:xfrm>
            <a:off x="6696000" y="684000"/>
            <a:ext cx="2878200" cy="1725840"/>
          </a:xfrm>
          <a:prstGeom prst="rect">
            <a:avLst/>
          </a:prstGeom>
          <a:noFill/>
          <a:ln w="38160">
            <a:noFill/>
          </a:ln>
        </p:spPr>
      </p:pic>
      <p:pic>
        <p:nvPicPr>
          <p:cNvPr id="98" name="Picture 1"/>
          <p:cNvPicPr/>
          <p:nvPr/>
        </p:nvPicPr>
        <p:blipFill>
          <a:blip r:embed="rId6"/>
          <a:stretch/>
        </p:blipFill>
        <p:spPr>
          <a:xfrm>
            <a:off x="9576360" y="432000"/>
            <a:ext cx="2057040" cy="585720"/>
          </a:xfrm>
          <a:prstGeom prst="rect">
            <a:avLst/>
          </a:prstGeom>
          <a:noFill/>
          <a:ln w="0">
            <a:noFill/>
          </a:ln>
        </p:spPr>
      </p:pic>
      <p:sp>
        <p:nvSpPr>
          <p:cNvPr id="99" name="Rectangle 98"/>
          <p:cNvSpPr/>
          <p:nvPr/>
        </p:nvSpPr>
        <p:spPr>
          <a:xfrm>
            <a:off x="11700000" y="648000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1</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Superposition</a:t>
            </a:r>
            <a:endParaRPr lang="fr-FR" sz="2800" b="0" u="none" strike="noStrike">
              <a:solidFill>
                <a:schemeClr val="dk1"/>
              </a:solidFill>
              <a:effectLst/>
              <a:uFillTx/>
              <a:latin typeface="Calibri"/>
            </a:endParaRPr>
          </a:p>
        </p:txBody>
      </p:sp>
      <p:sp>
        <p:nvSpPr>
          <p:cNvPr id="101"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02" name="Rectangle 101"/>
          <p:cNvSpPr/>
          <p:nvPr/>
        </p:nvSpPr>
        <p:spPr>
          <a:xfrm>
            <a:off x="1991160" y="1583280"/>
            <a:ext cx="243720" cy="3945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srgbClr val="000000"/>
                </a:solidFill>
                <a:effectLst/>
                <a:uLnTx/>
                <a:uFillTx/>
                <a:latin typeface="Times New Roman"/>
                <a:ea typeface="DejaVu Sans"/>
              </a:rPr>
              <a:t> </a:t>
            </a:r>
            <a:endParaRPr kumimoji="0" lang="fr-FR" sz="2000" b="0" i="0" u="none" strike="noStrike" kern="1200" cap="none" spc="0" normalizeH="0" baseline="0" noProof="0">
              <a:ln>
                <a:noFill/>
              </a:ln>
              <a:solidFill>
                <a:srgbClr val="000000"/>
              </a:solidFill>
              <a:effectLst/>
              <a:uLnTx/>
              <a:uFillTx/>
              <a:latin typeface="Arial"/>
            </a:endParaRPr>
          </a:p>
        </p:txBody>
      </p:sp>
      <p:sp>
        <p:nvSpPr>
          <p:cNvPr id="103" name="Rectangle 102"/>
          <p:cNvSpPr/>
          <p:nvPr/>
        </p:nvSpPr>
        <p:spPr>
          <a:xfrm>
            <a:off x="4320000" y="3204000"/>
            <a:ext cx="3522600" cy="3639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Combinaison linéaire des deux états</a:t>
            </a:r>
            <a:endParaRPr kumimoji="0" lang="fr-FR" sz="1800" b="0" i="0" u="none" strike="noStrike" kern="1200" cap="none" spc="0" normalizeH="0" baseline="0" noProof="0">
              <a:ln>
                <a:noFill/>
              </a:ln>
              <a:solidFill>
                <a:srgbClr val="000000"/>
              </a:solidFill>
              <a:effectLst/>
              <a:uLnTx/>
              <a:uFillTx/>
              <a:latin typeface="Arial"/>
            </a:endParaRPr>
          </a:p>
        </p:txBody>
      </p:sp>
      <p:sp>
        <p:nvSpPr>
          <p:cNvPr id="104" name="Rectangle 103"/>
          <p:cNvSpPr/>
          <p:nvPr/>
        </p:nvSpPr>
        <p:spPr>
          <a:xfrm>
            <a:off x="7401600" y="1894680"/>
            <a:ext cx="4452840" cy="91260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Pour un objet donné, on code les informations </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sous la forme de deux nombres, α et β ; </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cela permet de coder davantage d'informations</a:t>
            </a:r>
            <a:endParaRPr kumimoji="0" lang="fr-FR" sz="1800" b="0" i="0" u="none" strike="noStrike" kern="1200" cap="none" spc="0" normalizeH="0" baseline="0" noProof="0">
              <a:ln>
                <a:noFill/>
              </a:ln>
              <a:solidFill>
                <a:srgbClr val="000000"/>
              </a:solidFill>
              <a:effectLst/>
              <a:uLnTx/>
              <a:uFillTx/>
              <a:latin typeface="Arial"/>
            </a:endParaRPr>
          </a:p>
        </p:txBody>
      </p:sp>
      <p:sp>
        <p:nvSpPr>
          <p:cNvPr id="105" name="Rectangle 104"/>
          <p:cNvSpPr/>
          <p:nvPr/>
        </p:nvSpPr>
        <p:spPr>
          <a:xfrm rot="9000">
            <a:off x="536400" y="4549320"/>
            <a:ext cx="9358200" cy="263988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340"/>
              </a:spcBef>
              <a:spcAft>
                <a:spcPts val="142"/>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340"/>
              </a:spcBef>
              <a:spcAft>
                <a:spcPts val="142"/>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340"/>
              </a:spcBef>
              <a:spcAft>
                <a:spcPts val="142"/>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la mesure (résultat) réduit l'état soit à 0, soit à 1, selon certaines probabilités (α² et β²)</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340"/>
              </a:spcBef>
              <a:spcAft>
                <a:spcPts val="142"/>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les deux états en superposition sont liés : augmenter la probabilité de l'un diminue nécessairement celle de l'autre (α² + β² =1)</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1191"/>
              </a:spcBef>
              <a:spcAft>
                <a:spcPts val="992"/>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1191"/>
              </a:spcBef>
              <a:spcAft>
                <a:spcPts val="992"/>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06" name="Rectangle 105"/>
          <p:cNvSpPr/>
          <p:nvPr/>
        </p:nvSpPr>
        <p:spPr>
          <a:xfrm>
            <a:off x="540000" y="1165680"/>
            <a:ext cx="284616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Exemple : les atomes neutres</a:t>
            </a:r>
            <a:endParaRPr kumimoji="0" lang="fr-FR" sz="1800" b="0" i="0" u="none" strike="noStrike" kern="1200" cap="none" spc="0" normalizeH="0" baseline="0" noProof="0">
              <a:ln>
                <a:noFill/>
              </a:ln>
              <a:solidFill>
                <a:srgbClr val="000000"/>
              </a:solidFill>
              <a:effectLst/>
              <a:uLnTx/>
              <a:uFillTx/>
              <a:latin typeface="Arial"/>
            </a:endParaRPr>
          </a:p>
        </p:txBody>
      </p:sp>
      <p:pic>
        <p:nvPicPr>
          <p:cNvPr id="107" name="Image 106"/>
          <p:cNvPicPr/>
          <p:nvPr/>
        </p:nvPicPr>
        <p:blipFill>
          <a:blip r:embed="rId2"/>
          <a:stretch/>
        </p:blipFill>
        <p:spPr>
          <a:xfrm>
            <a:off x="1224360" y="1962360"/>
            <a:ext cx="537840" cy="537840"/>
          </a:xfrm>
          <a:prstGeom prst="rect">
            <a:avLst/>
          </a:prstGeom>
          <a:noFill/>
          <a:ln w="38160">
            <a:noFill/>
          </a:ln>
        </p:spPr>
      </p:pic>
      <p:pic>
        <p:nvPicPr>
          <p:cNvPr id="108" name="Image 107"/>
          <p:cNvPicPr/>
          <p:nvPr/>
        </p:nvPicPr>
        <p:blipFill>
          <a:blip r:embed="rId3"/>
          <a:stretch/>
        </p:blipFill>
        <p:spPr>
          <a:xfrm>
            <a:off x="2880360" y="1602360"/>
            <a:ext cx="1257840" cy="1257840"/>
          </a:xfrm>
          <a:prstGeom prst="rect">
            <a:avLst/>
          </a:prstGeom>
          <a:noFill/>
          <a:ln w="38160">
            <a:noFill/>
          </a:ln>
        </p:spPr>
      </p:pic>
      <p:sp>
        <p:nvSpPr>
          <p:cNvPr id="109" name="Rectangle 108"/>
          <p:cNvSpPr/>
          <p:nvPr/>
        </p:nvSpPr>
        <p:spPr>
          <a:xfrm>
            <a:off x="540000" y="3204000"/>
            <a:ext cx="201456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0 - état fondamental</a:t>
            </a:r>
            <a:endParaRPr kumimoji="0" lang="fr-FR" sz="1800" b="0" i="0" u="none" strike="noStrike" kern="1200" cap="none" spc="0" normalizeH="0" baseline="0" noProof="0">
              <a:ln>
                <a:noFill/>
              </a:ln>
              <a:solidFill>
                <a:srgbClr val="000000"/>
              </a:solidFill>
              <a:effectLst/>
              <a:uLnTx/>
              <a:uFillTx/>
              <a:latin typeface="Arial"/>
            </a:endParaRPr>
          </a:p>
        </p:txBody>
      </p:sp>
      <p:sp>
        <p:nvSpPr>
          <p:cNvPr id="110" name="Rectangle 109"/>
          <p:cNvSpPr/>
          <p:nvPr/>
        </p:nvSpPr>
        <p:spPr>
          <a:xfrm>
            <a:off x="2793600" y="3204000"/>
            <a:ext cx="141768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1 - état excité</a:t>
            </a:r>
            <a:endParaRPr kumimoji="0" lang="fr-FR" sz="1800" b="0" i="0" u="none" strike="noStrike" kern="1200" cap="none" spc="0" normalizeH="0" baseline="0" noProof="0">
              <a:ln>
                <a:noFill/>
              </a:ln>
              <a:solidFill>
                <a:srgbClr val="000000"/>
              </a:solidFill>
              <a:effectLst/>
              <a:uLnTx/>
              <a:uFillTx/>
              <a:latin typeface="Arial"/>
            </a:endParaRPr>
          </a:p>
        </p:txBody>
      </p:sp>
      <p:pic>
        <p:nvPicPr>
          <p:cNvPr id="111" name="Image 110"/>
          <p:cNvPicPr/>
          <p:nvPr/>
        </p:nvPicPr>
        <p:blipFill>
          <a:blip r:embed="rId4"/>
          <a:stretch/>
        </p:blipFill>
        <p:spPr>
          <a:xfrm>
            <a:off x="5040000" y="1602000"/>
            <a:ext cx="1258200" cy="1258200"/>
          </a:xfrm>
          <a:prstGeom prst="rect">
            <a:avLst/>
          </a:prstGeom>
          <a:noFill/>
          <a:ln w="38160">
            <a:noFill/>
          </a:ln>
        </p:spPr>
      </p:pic>
      <p:pic>
        <p:nvPicPr>
          <p:cNvPr id="112" name="Image 111"/>
          <p:cNvPicPr/>
          <p:nvPr/>
        </p:nvPicPr>
        <p:blipFill>
          <a:blip r:embed="rId5"/>
          <a:stretch/>
        </p:blipFill>
        <p:spPr>
          <a:xfrm>
            <a:off x="5400000" y="1962000"/>
            <a:ext cx="538200" cy="538200"/>
          </a:xfrm>
          <a:prstGeom prst="rect">
            <a:avLst/>
          </a:prstGeom>
          <a:noFill/>
          <a:ln w="38160">
            <a:noFill/>
          </a:ln>
        </p:spPr>
      </p:pic>
      <p:pic>
        <p:nvPicPr>
          <p:cNvPr id="113" name="Image 112"/>
          <p:cNvPicPr/>
          <p:nvPr/>
        </p:nvPicPr>
        <p:blipFill>
          <a:blip r:embed="rId6"/>
          <a:stretch/>
        </p:blipFill>
        <p:spPr>
          <a:xfrm>
            <a:off x="5051880" y="3574080"/>
            <a:ext cx="1546560" cy="254160"/>
          </a:xfrm>
          <a:prstGeom prst="rect">
            <a:avLst/>
          </a:prstGeom>
          <a:noFill/>
          <a:ln w="38160">
            <a:noFill/>
          </a:ln>
        </p:spPr>
      </p:pic>
      <p:pic>
        <p:nvPicPr>
          <p:cNvPr id="114" name="Picture 2"/>
          <p:cNvPicPr/>
          <p:nvPr/>
        </p:nvPicPr>
        <p:blipFill>
          <a:blip r:embed="rId7"/>
          <a:stretch/>
        </p:blipFill>
        <p:spPr>
          <a:xfrm>
            <a:off x="9576720" y="432000"/>
            <a:ext cx="2057040" cy="585720"/>
          </a:xfrm>
          <a:prstGeom prst="rect">
            <a:avLst/>
          </a:prstGeom>
          <a:noFill/>
          <a:ln w="0">
            <a:noFill/>
          </a:ln>
        </p:spPr>
      </p:pic>
      <p:sp>
        <p:nvSpPr>
          <p:cNvPr id="115" name="Rectangle 114"/>
          <p:cNvSpPr/>
          <p:nvPr/>
        </p:nvSpPr>
        <p:spPr>
          <a:xfrm>
            <a:off x="599040" y="4084560"/>
            <a:ext cx="10307160" cy="59472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340"/>
              </a:spcBef>
              <a:spcAft>
                <a:spcPts val="142"/>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MAIS : même si la superposition signifie que les états 0 et 1 peuvent coexister, </a:t>
            </a:r>
            <a:r>
              <a:rPr kumimoji="0" lang="fr-FR" sz="1800" b="1" i="0" u="none" strike="noStrike" kern="1200" cap="none" spc="0" normalizeH="0" baseline="0" noProof="0">
                <a:ln>
                  <a:noFill/>
                </a:ln>
                <a:solidFill>
                  <a:srgbClr val="000000"/>
                </a:solidFill>
                <a:effectLst/>
                <a:uLnTx/>
                <a:uFillTx/>
                <a:latin typeface="Times New Roman"/>
                <a:ea typeface="DejaVu Sans"/>
              </a:rPr>
              <a:t>ils ne sont pas équivalents à des états 0 et 1 codés avec deux bits classiques</a:t>
            </a:r>
            <a:r>
              <a:rPr kumimoji="0" lang="fr-FR" sz="1800" b="0" i="0" u="none" strike="noStrike" kern="1200" cap="none" spc="0" normalizeH="0" baseline="0" noProof="0">
                <a:ln>
                  <a:noFill/>
                </a:ln>
                <a:solidFill>
                  <a:srgbClr val="000000"/>
                </a:solidFill>
                <a:effectLst/>
                <a:uLnTx/>
                <a:uFillTx/>
                <a:latin typeface="Times New Roman"/>
                <a:ea typeface="DejaVu Sans"/>
              </a:rPr>
              <a:t>, car :</a:t>
            </a:r>
            <a:endParaRPr kumimoji="0" lang="fr-FR" sz="1800" b="0" i="0" u="none" strike="noStrike" kern="1200" cap="none" spc="0" normalizeH="0" baseline="0" noProof="0">
              <a:ln>
                <a:noFill/>
              </a:ln>
              <a:solidFill>
                <a:srgbClr val="000000"/>
              </a:solidFill>
              <a:effectLst/>
              <a:uLnTx/>
              <a:uFillTx/>
              <a:latin typeface="Arial"/>
            </a:endParaRPr>
          </a:p>
        </p:txBody>
      </p:sp>
      <p:pic>
        <p:nvPicPr>
          <p:cNvPr id="116" name="Image 115"/>
          <p:cNvPicPr/>
          <p:nvPr/>
        </p:nvPicPr>
        <p:blipFill>
          <a:blip r:embed="rId8"/>
          <a:stretch/>
        </p:blipFill>
        <p:spPr>
          <a:xfrm>
            <a:off x="3374280" y="3574080"/>
            <a:ext cx="279360" cy="254160"/>
          </a:xfrm>
          <a:prstGeom prst="rect">
            <a:avLst/>
          </a:prstGeom>
          <a:noFill/>
          <a:ln w="38160">
            <a:noFill/>
          </a:ln>
        </p:spPr>
      </p:pic>
      <p:pic>
        <p:nvPicPr>
          <p:cNvPr id="117" name="Image 116"/>
          <p:cNvPicPr/>
          <p:nvPr/>
        </p:nvPicPr>
        <p:blipFill>
          <a:blip r:embed="rId9"/>
          <a:stretch/>
        </p:blipFill>
        <p:spPr>
          <a:xfrm>
            <a:off x="1260000" y="3600000"/>
            <a:ext cx="286560" cy="254160"/>
          </a:xfrm>
          <a:prstGeom prst="rect">
            <a:avLst/>
          </a:prstGeom>
          <a:noFill/>
          <a:ln w="38160">
            <a:noFill/>
          </a:ln>
        </p:spPr>
      </p:pic>
      <p:sp>
        <p:nvSpPr>
          <p:cNvPr id="118" name="Rectangle 117"/>
          <p:cNvSpPr/>
          <p:nvPr/>
        </p:nvSpPr>
        <p:spPr>
          <a:xfrm>
            <a:off x="11700000" y="648036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2</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Intrication</a:t>
            </a:r>
            <a:endParaRPr lang="fr-FR" sz="2800" b="0" u="none" strike="noStrike">
              <a:solidFill>
                <a:schemeClr val="dk1"/>
              </a:solidFill>
              <a:effectLst/>
              <a:uFillTx/>
              <a:latin typeface="Calibri"/>
            </a:endParaRPr>
          </a:p>
        </p:txBody>
      </p:sp>
      <p:sp>
        <p:nvSpPr>
          <p:cNvPr id="120"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21" name="Rectangle 120"/>
          <p:cNvSpPr/>
          <p:nvPr/>
        </p:nvSpPr>
        <p:spPr>
          <a:xfrm>
            <a:off x="3303360" y="1976040"/>
            <a:ext cx="33264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A</a:t>
            </a:r>
            <a:endParaRPr kumimoji="0" lang="fr-FR" sz="1800" b="0" i="0" u="none" strike="noStrike" kern="1200" cap="none" spc="0" normalizeH="0" baseline="0" noProof="0">
              <a:ln>
                <a:noFill/>
              </a:ln>
              <a:solidFill>
                <a:srgbClr val="000000"/>
              </a:solidFill>
              <a:effectLst/>
              <a:uLnTx/>
              <a:uFillTx/>
              <a:latin typeface="Arial"/>
            </a:endParaRPr>
          </a:p>
        </p:txBody>
      </p:sp>
      <p:sp>
        <p:nvSpPr>
          <p:cNvPr id="122" name="Rectangle 121"/>
          <p:cNvSpPr/>
          <p:nvPr/>
        </p:nvSpPr>
        <p:spPr>
          <a:xfrm>
            <a:off x="4204440" y="1976040"/>
            <a:ext cx="329760" cy="3639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B</a:t>
            </a:r>
            <a:endParaRPr kumimoji="0" lang="fr-FR" sz="1800" b="0" i="0" u="none" strike="noStrike" kern="1200" cap="none" spc="0" normalizeH="0" baseline="0" noProof="0">
              <a:ln>
                <a:noFill/>
              </a:ln>
              <a:solidFill>
                <a:srgbClr val="000000"/>
              </a:solidFill>
              <a:effectLst/>
              <a:uLnTx/>
              <a:uFillTx/>
              <a:latin typeface="Arial"/>
            </a:endParaRPr>
          </a:p>
        </p:txBody>
      </p:sp>
      <p:sp>
        <p:nvSpPr>
          <p:cNvPr id="123" name="Connecteur droit 122"/>
          <p:cNvSpPr/>
          <p:nvPr/>
        </p:nvSpPr>
        <p:spPr>
          <a:xfrm>
            <a:off x="5255640" y="2916000"/>
            <a:ext cx="1620360" cy="360"/>
          </a:xfrm>
          <a:prstGeom prst="line">
            <a:avLst/>
          </a:prstGeom>
          <a:ln w="38160">
            <a:solidFill>
              <a:srgbClr val="2F5597"/>
            </a:solidFill>
            <a:round/>
            <a:tailEnd type="triangle" w="med" len="med"/>
          </a:ln>
        </p:spPr>
        <p:style>
          <a:lnRef idx="0">
            <a:scrgbClr r="0" g="0" b="0"/>
          </a:lnRef>
          <a:fillRef idx="0">
            <a:scrgbClr r="0" g="0" b="0"/>
          </a:fillRef>
          <a:effectRef idx="0">
            <a:scrgbClr r="0" g="0" b="0"/>
          </a:effectRef>
          <a:fontRef idx="minor"/>
        </p:style>
        <p:txBody>
          <a:bodyPr lIns="0" tIns="-45000" rIns="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24" name="Forme libre : forme 123"/>
          <p:cNvSpPr/>
          <p:nvPr/>
        </p:nvSpPr>
        <p:spPr>
          <a:xfrm>
            <a:off x="1908720" y="5787000"/>
            <a:ext cx="12600" cy="81360"/>
          </a:xfrm>
          <a:custGeom>
            <a:avLst/>
            <a:gdLst>
              <a:gd name="textAreaLeft" fmla="*/ 0 w 12600"/>
              <a:gd name="textAreaRight" fmla="*/ 16200 w 12600"/>
              <a:gd name="textAreaTop" fmla="*/ 0 h 81360"/>
              <a:gd name="textAreaBottom" fmla="*/ 84960 h 81360"/>
            </a:gdLst>
            <a:ahLst/>
            <a:cxnLst/>
            <a:rect l="textAreaLeft" t="textAreaTop" r="textAreaRight" b="textAreaBottom"/>
            <a:pathLst>
              <a:path w="45" h="236" fill="none">
                <a:moveTo>
                  <a:pt x="0" y="0"/>
                </a:moveTo>
                <a:cubicBezTo>
                  <a:pt x="0" y="83"/>
                  <a:pt x="15" y="164"/>
                  <a:pt x="45" y="236"/>
                </a:cubicBezTo>
              </a:path>
            </a:pathLst>
          </a:custGeom>
          <a:noFill/>
          <a:ln w="0">
            <a:noFill/>
          </a:ln>
        </p:spPr>
        <p:style>
          <a:lnRef idx="0">
            <a:scrgbClr r="0" g="0" b="0"/>
          </a:lnRef>
          <a:fillRef idx="0">
            <a:scrgbClr r="0" g="0" b="0"/>
          </a:fillRef>
          <a:effectRef idx="0">
            <a:scrgbClr r="0" g="0" b="0"/>
          </a:effectRef>
          <a:fontRef idx="minor"/>
        </p:style>
        <p:txBody>
          <a:bodyPr lIns="6480" tIns="39960" rIns="6480" bIns="3996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125" name="Forme libre : forme 124"/>
          <p:cNvSpPr/>
          <p:nvPr/>
        </p:nvSpPr>
        <p:spPr>
          <a:xfrm>
            <a:off x="1924920" y="5871600"/>
            <a:ext cx="14760" cy="30600"/>
          </a:xfrm>
          <a:custGeom>
            <a:avLst/>
            <a:gdLst>
              <a:gd name="textAreaLeft" fmla="*/ 0 w 14760"/>
              <a:gd name="textAreaRight" fmla="*/ 18360 w 14760"/>
              <a:gd name="textAreaTop" fmla="*/ 0 h 30600"/>
              <a:gd name="textAreaBottom" fmla="*/ 34200 h 30600"/>
            </a:gdLst>
            <a:ahLst/>
            <a:cxnLst/>
            <a:rect l="textAreaLeft" t="textAreaTop" r="textAreaRight" b="textAreaBottom"/>
            <a:pathLst>
              <a:path w="51" h="95" fill="none">
                <a:moveTo>
                  <a:pt x="0" y="0"/>
                </a:moveTo>
                <a:cubicBezTo>
                  <a:pt x="14" y="35"/>
                  <a:pt x="31" y="67"/>
                  <a:pt x="51" y="95"/>
                </a:cubicBezTo>
              </a:path>
            </a:pathLst>
          </a:custGeom>
          <a:noFill/>
          <a:ln w="0">
            <a:noFill/>
          </a:ln>
        </p:spPr>
        <p:style>
          <a:lnRef idx="0">
            <a:scrgbClr r="0" g="0" b="0"/>
          </a:lnRef>
          <a:fillRef idx="0">
            <a:scrgbClr r="0" g="0" b="0"/>
          </a:fillRef>
          <a:effectRef idx="0">
            <a:scrgbClr r="0" g="0" b="0"/>
          </a:effectRef>
          <a:fontRef idx="minor"/>
        </p:style>
        <p:txBody>
          <a:bodyPr lIns="7560" tIns="-10800" rIns="7560" bIns="-108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126" name="Connecteur droit 125"/>
          <p:cNvSpPr/>
          <p:nvPr/>
        </p:nvSpPr>
        <p:spPr>
          <a:xfrm>
            <a:off x="1943280" y="5905800"/>
            <a:ext cx="360" cy="360"/>
          </a:xfrm>
          <a:prstGeom prst="line">
            <a:avLst/>
          </a:prstGeom>
          <a:ln w="0">
            <a:noFill/>
          </a:ln>
        </p:spPr>
        <p:style>
          <a:lnRef idx="0">
            <a:scrgbClr r="0" g="0" b="0"/>
          </a:lnRef>
          <a:fillRef idx="0">
            <a:scrgbClr r="0" g="0" b="0"/>
          </a:fillRef>
          <a:effectRef idx="0">
            <a:scrgbClr r="0" g="0" b="0"/>
          </a:effectRef>
          <a:fontRef idx="minor"/>
        </p:style>
        <p:txBody>
          <a:bodyPr lIns="0" tIns="-45000" rIns="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127" name="Forme libre : forme 126"/>
          <p:cNvSpPr/>
          <p:nvPr/>
        </p:nvSpPr>
        <p:spPr>
          <a:xfrm>
            <a:off x="1943280" y="5905800"/>
            <a:ext cx="19080" cy="21240"/>
          </a:xfrm>
          <a:custGeom>
            <a:avLst/>
            <a:gdLst>
              <a:gd name="textAreaLeft" fmla="*/ 0 w 19080"/>
              <a:gd name="textAreaRight" fmla="*/ 22680 w 19080"/>
              <a:gd name="textAreaTop" fmla="*/ 0 h 21240"/>
              <a:gd name="textAreaBottom" fmla="*/ 24840 h 21240"/>
            </a:gdLst>
            <a:ahLst/>
            <a:cxnLst/>
            <a:rect l="textAreaLeft" t="textAreaTop" r="textAreaRight" b="textAreaBottom"/>
            <a:pathLst>
              <a:path w="63" h="69" fill="none">
                <a:moveTo>
                  <a:pt x="0" y="0"/>
                </a:moveTo>
                <a:cubicBezTo>
                  <a:pt x="19" y="27"/>
                  <a:pt x="40" y="50"/>
                  <a:pt x="63" y="69"/>
                </a:cubicBezTo>
              </a:path>
            </a:pathLst>
          </a:custGeom>
          <a:noFill/>
          <a:ln w="0">
            <a:noFill/>
          </a:ln>
        </p:spPr>
        <p:style>
          <a:lnRef idx="0">
            <a:scrgbClr r="0" g="0" b="0"/>
          </a:lnRef>
          <a:fillRef idx="0">
            <a:scrgbClr r="0" g="0" b="0"/>
          </a:fillRef>
          <a:effectRef idx="0">
            <a:scrgbClr r="0" g="0" b="0"/>
          </a:effectRef>
          <a:fontRef idx="minor"/>
        </p:style>
        <p:txBody>
          <a:bodyPr lIns="9720" tIns="-20160" rIns="9720" bIns="-2016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128" name="Forme libre : forme 127"/>
          <p:cNvSpPr/>
          <p:nvPr/>
        </p:nvSpPr>
        <p:spPr>
          <a:xfrm>
            <a:off x="1965960" y="5930280"/>
            <a:ext cx="10440" cy="6120"/>
          </a:xfrm>
          <a:custGeom>
            <a:avLst/>
            <a:gdLst>
              <a:gd name="textAreaLeft" fmla="*/ 0 w 10440"/>
              <a:gd name="textAreaRight" fmla="*/ 14040 w 10440"/>
              <a:gd name="textAreaTop" fmla="*/ 0 h 6120"/>
              <a:gd name="textAreaBottom" fmla="*/ 9720 h 6120"/>
            </a:gdLst>
            <a:ahLst/>
            <a:cxnLst/>
            <a:rect l="textAreaLeft" t="textAreaTop" r="textAreaRight" b="textAreaBottom"/>
            <a:pathLst>
              <a:path w="39" h="27" fill="none">
                <a:moveTo>
                  <a:pt x="0" y="0"/>
                </a:moveTo>
                <a:cubicBezTo>
                  <a:pt x="13" y="10"/>
                  <a:pt x="26" y="19"/>
                  <a:pt x="39" y="27"/>
                </a:cubicBezTo>
              </a:path>
            </a:pathLst>
          </a:custGeom>
          <a:noFill/>
          <a:ln w="0">
            <a:noFill/>
          </a:ln>
        </p:spPr>
        <p:style>
          <a:lnRef idx="0">
            <a:scrgbClr r="0" g="0" b="0"/>
          </a:lnRef>
          <a:fillRef idx="0">
            <a:scrgbClr r="0" g="0" b="0"/>
          </a:fillRef>
          <a:effectRef idx="0">
            <a:scrgbClr r="0" g="0" b="0"/>
          </a:effectRef>
          <a:fontRef idx="minor"/>
        </p:style>
        <p:txBody>
          <a:bodyPr lIns="5400" tIns="-35280" rIns="5400" bIns="-3528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129" name="Forme libre : forme 128"/>
          <p:cNvSpPr/>
          <p:nvPr/>
        </p:nvSpPr>
        <p:spPr>
          <a:xfrm>
            <a:off x="1956600" y="5786640"/>
            <a:ext cx="19800" cy="149400"/>
          </a:xfrm>
          <a:custGeom>
            <a:avLst/>
            <a:gdLst>
              <a:gd name="textAreaLeft" fmla="*/ 0 w 19800"/>
              <a:gd name="textAreaRight" fmla="*/ 23400 w 19800"/>
              <a:gd name="textAreaTop" fmla="*/ 0 h 149400"/>
              <a:gd name="textAreaBottom" fmla="*/ 153000 h 149400"/>
            </a:gdLst>
            <a:ahLst/>
            <a:cxnLst/>
            <a:rect l="textAreaLeft" t="textAreaTop" r="textAreaRight" b="textAreaBottom"/>
            <a:pathLst>
              <a:path w="65" h="425" fill="none">
                <a:moveTo>
                  <a:pt x="65" y="425"/>
                </a:moveTo>
                <a:cubicBezTo>
                  <a:pt x="22" y="292"/>
                  <a:pt x="0" y="147"/>
                  <a:pt x="0" y="0"/>
                </a:cubicBezTo>
              </a:path>
            </a:pathLst>
          </a:custGeom>
          <a:noFill/>
          <a:ln w="0">
            <a:noFill/>
          </a:ln>
        </p:spPr>
        <p:style>
          <a:lnRef idx="0">
            <a:scrgbClr r="0" g="0" b="0"/>
          </a:lnRef>
          <a:fillRef idx="0">
            <a:scrgbClr r="0" g="0" b="0"/>
          </a:fillRef>
          <a:effectRef idx="0">
            <a:scrgbClr r="0" g="0" b="0"/>
          </a:effectRef>
          <a:fontRef idx="minor"/>
        </p:style>
        <p:txBody>
          <a:bodyPr lIns="10080" tIns="45000" rIns="1008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130" name="Rectangle 129"/>
          <p:cNvSpPr/>
          <p:nvPr/>
        </p:nvSpPr>
        <p:spPr>
          <a:xfrm>
            <a:off x="9134280" y="3132000"/>
            <a:ext cx="727920" cy="3639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ou</a:t>
            </a:r>
            <a:endParaRPr kumimoji="0" lang="fr-FR" sz="1800" b="0" i="0" u="none" strike="noStrike" kern="1200" cap="none" spc="0" normalizeH="0" baseline="0" noProof="0">
              <a:ln>
                <a:noFill/>
              </a:ln>
              <a:solidFill>
                <a:srgbClr val="000000"/>
              </a:solidFill>
              <a:effectLst/>
              <a:uLnTx/>
              <a:uFillTx/>
              <a:latin typeface="Arial"/>
            </a:endParaRPr>
          </a:p>
        </p:txBody>
      </p:sp>
      <p:pic>
        <p:nvPicPr>
          <p:cNvPr id="131" name="Image 130"/>
          <p:cNvPicPr/>
          <p:nvPr/>
        </p:nvPicPr>
        <p:blipFill>
          <a:blip r:embed="rId2"/>
          <a:stretch/>
        </p:blipFill>
        <p:spPr>
          <a:xfrm>
            <a:off x="2844000" y="2232000"/>
            <a:ext cx="1258200" cy="1258200"/>
          </a:xfrm>
          <a:prstGeom prst="rect">
            <a:avLst/>
          </a:prstGeom>
          <a:noFill/>
          <a:ln w="38160">
            <a:noFill/>
          </a:ln>
        </p:spPr>
      </p:pic>
      <p:pic>
        <p:nvPicPr>
          <p:cNvPr id="132" name="Image 131"/>
          <p:cNvPicPr/>
          <p:nvPr/>
        </p:nvPicPr>
        <p:blipFill>
          <a:blip r:embed="rId3"/>
          <a:stretch/>
        </p:blipFill>
        <p:spPr>
          <a:xfrm>
            <a:off x="3204000" y="2592000"/>
            <a:ext cx="538200" cy="538200"/>
          </a:xfrm>
          <a:prstGeom prst="rect">
            <a:avLst/>
          </a:prstGeom>
          <a:noFill/>
          <a:ln w="38160">
            <a:noFill/>
          </a:ln>
        </p:spPr>
      </p:pic>
      <p:pic>
        <p:nvPicPr>
          <p:cNvPr id="133" name="Image 132"/>
          <p:cNvPicPr/>
          <p:nvPr/>
        </p:nvPicPr>
        <p:blipFill>
          <a:blip r:embed="rId2"/>
          <a:stretch/>
        </p:blipFill>
        <p:spPr>
          <a:xfrm>
            <a:off x="3751560" y="2235960"/>
            <a:ext cx="1258200" cy="1258200"/>
          </a:xfrm>
          <a:prstGeom prst="rect">
            <a:avLst/>
          </a:prstGeom>
          <a:noFill/>
          <a:ln w="38160">
            <a:noFill/>
          </a:ln>
        </p:spPr>
      </p:pic>
      <p:pic>
        <p:nvPicPr>
          <p:cNvPr id="134" name="Image 133"/>
          <p:cNvPicPr/>
          <p:nvPr/>
        </p:nvPicPr>
        <p:blipFill>
          <a:blip r:embed="rId3"/>
          <a:stretch/>
        </p:blipFill>
        <p:spPr>
          <a:xfrm>
            <a:off x="4111560" y="2595960"/>
            <a:ext cx="538200" cy="538200"/>
          </a:xfrm>
          <a:prstGeom prst="rect">
            <a:avLst/>
          </a:prstGeom>
          <a:noFill/>
          <a:ln w="38160">
            <a:noFill/>
          </a:ln>
        </p:spPr>
      </p:pic>
      <p:pic>
        <p:nvPicPr>
          <p:cNvPr id="135" name="Image 134"/>
          <p:cNvPicPr/>
          <p:nvPr/>
        </p:nvPicPr>
        <p:blipFill>
          <a:blip r:embed="rId4"/>
          <a:stretch/>
        </p:blipFill>
        <p:spPr>
          <a:xfrm>
            <a:off x="7236360" y="2592360"/>
            <a:ext cx="537840" cy="537840"/>
          </a:xfrm>
          <a:prstGeom prst="rect">
            <a:avLst/>
          </a:prstGeom>
          <a:noFill/>
          <a:ln w="38160">
            <a:noFill/>
          </a:ln>
        </p:spPr>
      </p:pic>
      <p:pic>
        <p:nvPicPr>
          <p:cNvPr id="136" name="Image 135"/>
          <p:cNvPicPr/>
          <p:nvPr/>
        </p:nvPicPr>
        <p:blipFill>
          <a:blip r:embed="rId5"/>
          <a:stretch/>
        </p:blipFill>
        <p:spPr>
          <a:xfrm>
            <a:off x="7848360" y="2232360"/>
            <a:ext cx="1257840" cy="1257840"/>
          </a:xfrm>
          <a:prstGeom prst="rect">
            <a:avLst/>
          </a:prstGeom>
          <a:noFill/>
          <a:ln w="38160">
            <a:noFill/>
          </a:ln>
        </p:spPr>
      </p:pic>
      <p:sp>
        <p:nvSpPr>
          <p:cNvPr id="137" name="Rectangle 136"/>
          <p:cNvSpPr/>
          <p:nvPr/>
        </p:nvSpPr>
        <p:spPr>
          <a:xfrm>
            <a:off x="540000" y="3960000"/>
            <a:ext cx="10978200" cy="31107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1191"/>
              </a:spcBef>
              <a:spcAft>
                <a:spcPts val="992"/>
              </a:spcAft>
              <a:buClrTx/>
              <a:buSzTx/>
              <a:buFontTx/>
              <a:buNone/>
              <a:tabLst/>
              <a:defRPr/>
            </a:pPr>
            <a:endParaRPr kumimoji="0" lang="fr-FR" sz="1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1191"/>
              </a:spcBef>
              <a:spcAft>
                <a:spcPts val="992"/>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Mais ce n'est pas là l'essentiel - la mesure n'est que le moment où l'on est enfin obligé de regarder</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1191"/>
              </a:spcBef>
              <a:spcAft>
                <a:spcPts val="992"/>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L'essentiel se joue pendant le calcul : en intriquant plusieurs qubits, on ne les traite plus comme des entités séparées, mais comme un seul groupe - une seule structure d'amplitudes commune.</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1191"/>
              </a:spcBef>
              <a:spcAft>
                <a:spcPts val="992"/>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C'est ce traitement groupé (et non individuel) qui ouvre l'accès à un espace de possibilités bien plus riche que ce que les qubits pourraient offrir séparément</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1191"/>
              </a:spcBef>
              <a:spcAft>
                <a:spcPts val="992"/>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38" name="Rectangle 137"/>
          <p:cNvSpPr/>
          <p:nvPr/>
        </p:nvSpPr>
        <p:spPr>
          <a:xfrm>
            <a:off x="540000" y="1296000"/>
            <a:ext cx="11158200" cy="59472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1191"/>
              </a:spcBef>
              <a:spcAft>
                <a:spcPts val="992"/>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L'intrication permet de créer une probabilité conjointe entre plusieurs qubits, qui ne se décompose plus en probabilités individuelles séparées</a:t>
            </a:r>
            <a:endParaRPr kumimoji="0" lang="fr-FR" sz="1800" b="0" i="0" u="none" strike="noStrike" kern="1200" cap="none" spc="0" normalizeH="0" baseline="0" noProof="0">
              <a:ln>
                <a:noFill/>
              </a:ln>
              <a:solidFill>
                <a:srgbClr val="000000"/>
              </a:solidFill>
              <a:effectLst/>
              <a:uLnTx/>
              <a:uFillTx/>
              <a:latin typeface="Arial"/>
            </a:endParaRPr>
          </a:p>
        </p:txBody>
      </p:sp>
      <p:sp>
        <p:nvSpPr>
          <p:cNvPr id="139" name="Rectangle 138"/>
          <p:cNvSpPr/>
          <p:nvPr/>
        </p:nvSpPr>
        <p:spPr>
          <a:xfrm>
            <a:off x="540000" y="2340000"/>
            <a:ext cx="2061360" cy="6019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57"/>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Exemple : </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57"/>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l'un des états de Bell</a:t>
            </a:r>
            <a:endParaRPr kumimoji="0" lang="fr-FR" sz="1800" b="0" i="0" u="none" strike="noStrike" kern="1200" cap="none" spc="0" normalizeH="0" baseline="0" noProof="0">
              <a:ln>
                <a:noFill/>
              </a:ln>
              <a:solidFill>
                <a:srgbClr val="000000"/>
              </a:solidFill>
              <a:effectLst/>
              <a:uLnTx/>
              <a:uFillTx/>
              <a:latin typeface="Arial"/>
            </a:endParaRPr>
          </a:p>
        </p:txBody>
      </p:sp>
      <p:sp>
        <p:nvSpPr>
          <p:cNvPr id="140" name="Rectangle 139"/>
          <p:cNvSpPr/>
          <p:nvPr/>
        </p:nvSpPr>
        <p:spPr>
          <a:xfrm>
            <a:off x="5147640" y="2319480"/>
            <a:ext cx="2302560" cy="84780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Mesurer A, définit l’état de A et B</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pic>
        <p:nvPicPr>
          <p:cNvPr id="141" name="Image 140"/>
          <p:cNvPicPr/>
          <p:nvPr/>
        </p:nvPicPr>
        <p:blipFill>
          <a:blip r:embed="rId6"/>
          <a:stretch/>
        </p:blipFill>
        <p:spPr>
          <a:xfrm>
            <a:off x="3240000" y="3492000"/>
            <a:ext cx="1574640" cy="434880"/>
          </a:xfrm>
          <a:prstGeom prst="rect">
            <a:avLst/>
          </a:prstGeom>
          <a:noFill/>
          <a:ln w="38160">
            <a:noFill/>
          </a:ln>
        </p:spPr>
      </p:pic>
      <p:pic>
        <p:nvPicPr>
          <p:cNvPr id="142" name="Image 141"/>
          <p:cNvPicPr/>
          <p:nvPr/>
        </p:nvPicPr>
        <p:blipFill>
          <a:blip r:embed="rId5"/>
          <a:stretch/>
        </p:blipFill>
        <p:spPr>
          <a:xfrm>
            <a:off x="9720000" y="2237040"/>
            <a:ext cx="1257840" cy="1257840"/>
          </a:xfrm>
          <a:prstGeom prst="rect">
            <a:avLst/>
          </a:prstGeom>
          <a:noFill/>
          <a:ln w="38160">
            <a:noFill/>
          </a:ln>
        </p:spPr>
      </p:pic>
      <p:pic>
        <p:nvPicPr>
          <p:cNvPr id="143" name="Image 142"/>
          <p:cNvPicPr/>
          <p:nvPr/>
        </p:nvPicPr>
        <p:blipFill>
          <a:blip r:embed="rId4"/>
          <a:stretch/>
        </p:blipFill>
        <p:spPr>
          <a:xfrm>
            <a:off x="11160360" y="2700000"/>
            <a:ext cx="537840" cy="537840"/>
          </a:xfrm>
          <a:prstGeom prst="rect">
            <a:avLst/>
          </a:prstGeom>
          <a:noFill/>
          <a:ln w="38160">
            <a:noFill/>
          </a:ln>
        </p:spPr>
      </p:pic>
      <p:pic>
        <p:nvPicPr>
          <p:cNvPr id="144" name="Picture 3"/>
          <p:cNvPicPr/>
          <p:nvPr/>
        </p:nvPicPr>
        <p:blipFill>
          <a:blip r:embed="rId7"/>
          <a:stretch/>
        </p:blipFill>
        <p:spPr>
          <a:xfrm>
            <a:off x="9576720" y="432000"/>
            <a:ext cx="2057040" cy="585720"/>
          </a:xfrm>
          <a:prstGeom prst="rect">
            <a:avLst/>
          </a:prstGeom>
          <a:noFill/>
          <a:ln w="0">
            <a:noFill/>
          </a:ln>
        </p:spPr>
      </p:pic>
      <p:sp>
        <p:nvSpPr>
          <p:cNvPr id="145" name="Rectangle 144"/>
          <p:cNvSpPr/>
          <p:nvPr/>
        </p:nvSpPr>
        <p:spPr>
          <a:xfrm>
            <a:off x="11700000" y="648036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3</a:t>
            </a:r>
            <a:endParaRPr kumimoji="0" lang="fr-FR" sz="1400" b="0" i="0" u="none" strike="noStrike" kern="1200" cap="none" spc="0" normalizeH="0" baseline="0" noProof="0">
              <a:ln>
                <a:noFill/>
              </a:ln>
              <a:solidFill>
                <a:srgbClr val="000000"/>
              </a:solidFill>
              <a:effectLst/>
              <a:uLnTx/>
              <a:uFillTx/>
              <a:latin typeface="Arial"/>
            </a:endParaRPr>
          </a:p>
        </p:txBody>
      </p:sp>
      <p:sp>
        <p:nvSpPr>
          <p:cNvPr id="146" name="Rectangle 145"/>
          <p:cNvSpPr/>
          <p:nvPr/>
        </p:nvSpPr>
        <p:spPr>
          <a:xfrm>
            <a:off x="7299360" y="1976040"/>
            <a:ext cx="33264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A</a:t>
            </a:r>
            <a:endParaRPr kumimoji="0" lang="fr-FR" sz="1800" b="0" i="0" u="none" strike="noStrike" kern="1200" cap="none" spc="0" normalizeH="0" baseline="0" noProof="0">
              <a:ln>
                <a:noFill/>
              </a:ln>
              <a:solidFill>
                <a:srgbClr val="000000"/>
              </a:solidFill>
              <a:effectLst/>
              <a:uLnTx/>
              <a:uFillTx/>
              <a:latin typeface="Arial"/>
            </a:endParaRPr>
          </a:p>
        </p:txBody>
      </p:sp>
      <p:sp>
        <p:nvSpPr>
          <p:cNvPr id="147" name="Rectangle 146"/>
          <p:cNvSpPr/>
          <p:nvPr/>
        </p:nvSpPr>
        <p:spPr>
          <a:xfrm>
            <a:off x="8236440" y="1976040"/>
            <a:ext cx="329760" cy="3639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B</a:t>
            </a:r>
            <a:endParaRPr kumimoji="0" lang="fr-FR" sz="1800" b="0" i="0" u="none" strike="noStrike" kern="1200" cap="none" spc="0" normalizeH="0" baseline="0" noProof="0">
              <a:ln>
                <a:noFill/>
              </a:ln>
              <a:solidFill>
                <a:srgbClr val="000000"/>
              </a:solidFill>
              <a:effectLst/>
              <a:uLnTx/>
              <a:uFillTx/>
              <a:latin typeface="Arial"/>
            </a:endParaRPr>
          </a:p>
        </p:txBody>
      </p:sp>
      <p:sp>
        <p:nvSpPr>
          <p:cNvPr id="148" name="Rectangle 147"/>
          <p:cNvSpPr/>
          <p:nvPr/>
        </p:nvSpPr>
        <p:spPr>
          <a:xfrm>
            <a:off x="10179360" y="1976040"/>
            <a:ext cx="33264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A</a:t>
            </a:r>
            <a:endParaRPr kumimoji="0" lang="fr-FR" sz="1800" b="0" i="0" u="none" strike="noStrike" kern="1200" cap="none" spc="0" normalizeH="0" baseline="0" noProof="0">
              <a:ln>
                <a:noFill/>
              </a:ln>
              <a:solidFill>
                <a:srgbClr val="000000"/>
              </a:solidFill>
              <a:effectLst/>
              <a:uLnTx/>
              <a:uFillTx/>
              <a:latin typeface="Arial"/>
            </a:endParaRPr>
          </a:p>
        </p:txBody>
      </p:sp>
      <p:sp>
        <p:nvSpPr>
          <p:cNvPr id="149" name="Rectangle 148"/>
          <p:cNvSpPr/>
          <p:nvPr/>
        </p:nvSpPr>
        <p:spPr>
          <a:xfrm>
            <a:off x="11260440" y="1976040"/>
            <a:ext cx="329760" cy="3639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B</a:t>
            </a:r>
            <a:endParaRPr kumimoji="0" lang="fr-FR" sz="1800" b="0" i="0" u="none" strike="noStrike" kern="1200" cap="none" spc="0" normalizeH="0" baseline="0" noProof="0">
              <a:ln>
                <a:noFill/>
              </a:ln>
              <a:solidFill>
                <a:srgbClr val="000000"/>
              </a:solidFill>
              <a:effectLst/>
              <a:uLnTx/>
              <a:uFillTx/>
              <a:latin typeface="Arial"/>
            </a:endParaRPr>
          </a:p>
        </p:txBody>
      </p:sp>
      <p:pic>
        <p:nvPicPr>
          <p:cNvPr id="150" name="Image 149"/>
          <p:cNvPicPr/>
          <p:nvPr/>
        </p:nvPicPr>
        <p:blipFill>
          <a:blip r:embed="rId8"/>
          <a:stretch/>
        </p:blipFill>
        <p:spPr>
          <a:xfrm>
            <a:off x="8306280" y="3492000"/>
            <a:ext cx="279360" cy="254160"/>
          </a:xfrm>
          <a:prstGeom prst="rect">
            <a:avLst/>
          </a:prstGeom>
          <a:noFill/>
          <a:ln w="38160">
            <a:noFill/>
          </a:ln>
        </p:spPr>
      </p:pic>
      <p:pic>
        <p:nvPicPr>
          <p:cNvPr id="151" name="Image 150"/>
          <p:cNvPicPr/>
          <p:nvPr/>
        </p:nvPicPr>
        <p:blipFill>
          <a:blip r:embed="rId9"/>
          <a:stretch/>
        </p:blipFill>
        <p:spPr>
          <a:xfrm>
            <a:off x="7380000" y="3492000"/>
            <a:ext cx="286560" cy="254160"/>
          </a:xfrm>
          <a:prstGeom prst="rect">
            <a:avLst/>
          </a:prstGeom>
          <a:noFill/>
          <a:ln w="38160">
            <a:noFill/>
          </a:ln>
        </p:spPr>
      </p:pic>
      <p:pic>
        <p:nvPicPr>
          <p:cNvPr id="152" name="Image 151"/>
          <p:cNvPicPr/>
          <p:nvPr/>
        </p:nvPicPr>
        <p:blipFill>
          <a:blip r:embed="rId8"/>
          <a:stretch/>
        </p:blipFill>
        <p:spPr>
          <a:xfrm>
            <a:off x="10214280" y="3492000"/>
            <a:ext cx="279360" cy="254160"/>
          </a:xfrm>
          <a:prstGeom prst="rect">
            <a:avLst/>
          </a:prstGeom>
          <a:noFill/>
          <a:ln w="38160">
            <a:noFill/>
          </a:ln>
        </p:spPr>
      </p:pic>
      <p:pic>
        <p:nvPicPr>
          <p:cNvPr id="153" name="Image 152"/>
          <p:cNvPicPr/>
          <p:nvPr/>
        </p:nvPicPr>
        <p:blipFill>
          <a:blip r:embed="rId9"/>
          <a:stretch/>
        </p:blipFill>
        <p:spPr>
          <a:xfrm>
            <a:off x="11304000" y="3492000"/>
            <a:ext cx="286560" cy="254160"/>
          </a:xfrm>
          <a:prstGeom prst="rect">
            <a:avLst/>
          </a:prstGeom>
          <a:noFill/>
          <a:ln w="3816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Différents chemins entre l'entrée et la sortie</a:t>
            </a:r>
            <a:endParaRPr lang="fr-FR" sz="2800" b="0" u="none" strike="noStrike">
              <a:solidFill>
                <a:schemeClr val="dk1"/>
              </a:solidFill>
              <a:effectLst/>
              <a:uFillTx/>
              <a:latin typeface="Calibri"/>
            </a:endParaRPr>
          </a:p>
        </p:txBody>
      </p:sp>
      <p:sp>
        <p:nvSpPr>
          <p:cNvPr id="155"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56" name="Text 12"/>
          <p:cNvSpPr/>
          <p:nvPr/>
        </p:nvSpPr>
        <p:spPr>
          <a:xfrm>
            <a:off x="10069920" y="540000"/>
            <a:ext cx="1548360" cy="49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57" name="Rectangle 156"/>
          <p:cNvSpPr/>
          <p:nvPr/>
        </p:nvSpPr>
        <p:spPr>
          <a:xfrm>
            <a:off x="638280" y="1526040"/>
            <a:ext cx="9570240" cy="39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pic>
        <p:nvPicPr>
          <p:cNvPr id="158" name="Image 157"/>
          <p:cNvPicPr/>
          <p:nvPr/>
        </p:nvPicPr>
        <p:blipFill>
          <a:blip r:embed="rId2"/>
          <a:stretch/>
        </p:blipFill>
        <p:spPr>
          <a:xfrm>
            <a:off x="573480" y="1526040"/>
            <a:ext cx="5882040" cy="3770640"/>
          </a:xfrm>
          <a:prstGeom prst="rect">
            <a:avLst/>
          </a:prstGeom>
          <a:noFill/>
          <a:ln w="38160">
            <a:noFill/>
          </a:ln>
        </p:spPr>
      </p:pic>
      <p:sp>
        <p:nvSpPr>
          <p:cNvPr id="159" name="Rectangle 158"/>
          <p:cNvSpPr/>
          <p:nvPr/>
        </p:nvSpPr>
        <p:spPr>
          <a:xfrm>
            <a:off x="2572200" y="18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160" name="Rectangle 159"/>
          <p:cNvSpPr/>
          <p:nvPr/>
        </p:nvSpPr>
        <p:spPr>
          <a:xfrm>
            <a:off x="4192200" y="18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161" name="Rectangle 160"/>
          <p:cNvSpPr/>
          <p:nvPr/>
        </p:nvSpPr>
        <p:spPr>
          <a:xfrm>
            <a:off x="1492200" y="27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162" name="Rectangle 161"/>
          <p:cNvSpPr/>
          <p:nvPr/>
        </p:nvSpPr>
        <p:spPr>
          <a:xfrm>
            <a:off x="900000" y="36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163" name="Rectangle 162"/>
          <p:cNvSpPr/>
          <p:nvPr/>
        </p:nvSpPr>
        <p:spPr>
          <a:xfrm>
            <a:off x="592200" y="45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164" name="Rectangle 163"/>
          <p:cNvSpPr/>
          <p:nvPr/>
        </p:nvSpPr>
        <p:spPr>
          <a:xfrm>
            <a:off x="2572200" y="27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165" name="Rectangle 164"/>
          <p:cNvSpPr/>
          <p:nvPr/>
        </p:nvSpPr>
        <p:spPr>
          <a:xfrm>
            <a:off x="1620000" y="36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166" name="Rectangle 165"/>
          <p:cNvSpPr/>
          <p:nvPr/>
        </p:nvSpPr>
        <p:spPr>
          <a:xfrm>
            <a:off x="1132200" y="45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167" name="Rectangle 166"/>
          <p:cNvSpPr/>
          <p:nvPr/>
        </p:nvSpPr>
        <p:spPr>
          <a:xfrm>
            <a:off x="900000" y="6300000"/>
            <a:ext cx="24228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 </a:t>
            </a:r>
            <a:endParaRPr kumimoji="0" lang="fr-FR" sz="1800" b="0" i="0" u="none" strike="noStrike" kern="1200" cap="none" spc="0" normalizeH="0" baseline="0" noProof="0">
              <a:ln>
                <a:noFill/>
              </a:ln>
              <a:solidFill>
                <a:srgbClr val="000000"/>
              </a:solidFill>
              <a:effectLst/>
              <a:uLnTx/>
              <a:uFillTx/>
              <a:latin typeface="Arial"/>
            </a:endParaRPr>
          </a:p>
        </p:txBody>
      </p:sp>
      <p:sp>
        <p:nvSpPr>
          <p:cNvPr id="168" name="Rectangle 167"/>
          <p:cNvSpPr/>
          <p:nvPr/>
        </p:nvSpPr>
        <p:spPr>
          <a:xfrm>
            <a:off x="5772240" y="1428120"/>
            <a:ext cx="6203160" cy="111420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L'arbre : Seize options pour un système quatre bits</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branches : Choix binaires entre zéro et un</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feuilles : Chaque extrémité correspond à une chaîne unique</a:t>
            </a:r>
            <a:endParaRPr kumimoji="0" lang="fr-FR" sz="1800" b="0" i="0" u="none" strike="noStrike" kern="1200" cap="none" spc="0" normalizeH="0" baseline="0" noProof="0">
              <a:ln>
                <a:noFill/>
              </a:ln>
              <a:solidFill>
                <a:srgbClr val="000000"/>
              </a:solidFill>
              <a:effectLst/>
              <a:uLnTx/>
              <a:uFillTx/>
              <a:latin typeface="Arial"/>
            </a:endParaRPr>
          </a:p>
        </p:txBody>
      </p:sp>
      <p:pic>
        <p:nvPicPr>
          <p:cNvPr id="169" name="Picture 4"/>
          <p:cNvPicPr/>
          <p:nvPr/>
        </p:nvPicPr>
        <p:blipFill>
          <a:blip r:embed="rId3"/>
          <a:stretch/>
        </p:blipFill>
        <p:spPr>
          <a:xfrm>
            <a:off x="9576720" y="432000"/>
            <a:ext cx="2057040" cy="585720"/>
          </a:xfrm>
          <a:prstGeom prst="rect">
            <a:avLst/>
          </a:prstGeom>
          <a:noFill/>
          <a:ln w="0">
            <a:noFill/>
          </a:ln>
        </p:spPr>
      </p:pic>
      <p:sp>
        <p:nvSpPr>
          <p:cNvPr id="170" name="Rectangle 169"/>
          <p:cNvSpPr/>
          <p:nvPr/>
        </p:nvSpPr>
        <p:spPr>
          <a:xfrm rot="16152600">
            <a:off x="588960" y="5256360"/>
            <a:ext cx="63756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1111</a:t>
            </a:r>
            <a:endParaRPr kumimoji="0" lang="fr-FR" sz="1800" b="0" i="0" u="none" strike="noStrike" kern="1200" cap="none" spc="0" normalizeH="0" baseline="0" noProof="0">
              <a:ln>
                <a:noFill/>
              </a:ln>
              <a:solidFill>
                <a:srgbClr val="000000"/>
              </a:solidFill>
              <a:effectLst/>
              <a:uLnTx/>
              <a:uFillTx/>
              <a:latin typeface="Arial"/>
            </a:endParaRPr>
          </a:p>
        </p:txBody>
      </p:sp>
      <p:sp>
        <p:nvSpPr>
          <p:cNvPr id="171" name="Rectangle 170"/>
          <p:cNvSpPr/>
          <p:nvPr/>
        </p:nvSpPr>
        <p:spPr>
          <a:xfrm rot="16152600">
            <a:off x="902160" y="5248080"/>
            <a:ext cx="65448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1110</a:t>
            </a:r>
            <a:endParaRPr kumimoji="0" lang="fr-FR" sz="1800" b="0" i="0" u="none" strike="noStrike" kern="1200" cap="none" spc="0" normalizeH="0" baseline="0" noProof="0">
              <a:ln>
                <a:noFill/>
              </a:ln>
              <a:solidFill>
                <a:srgbClr val="000000"/>
              </a:solidFill>
              <a:effectLst/>
              <a:uLnTx/>
              <a:uFillTx/>
              <a:latin typeface="Arial"/>
            </a:endParaRPr>
          </a:p>
        </p:txBody>
      </p:sp>
      <p:sp>
        <p:nvSpPr>
          <p:cNvPr id="172" name="Rectangle 171"/>
          <p:cNvSpPr/>
          <p:nvPr/>
        </p:nvSpPr>
        <p:spPr>
          <a:xfrm rot="16152600">
            <a:off x="1254240" y="5238360"/>
            <a:ext cx="671400" cy="36396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1101</a:t>
            </a:r>
            <a:endParaRPr kumimoji="0" lang="fr-FR" sz="1800" b="0" i="0" u="none" strike="noStrike" kern="1200" cap="none" spc="0" normalizeH="0" baseline="0" noProof="0">
              <a:ln>
                <a:noFill/>
              </a:ln>
              <a:solidFill>
                <a:srgbClr val="000000"/>
              </a:solidFill>
              <a:effectLst/>
              <a:uLnTx/>
              <a:uFillTx/>
              <a:latin typeface="Arial"/>
            </a:endParaRPr>
          </a:p>
        </p:txBody>
      </p:sp>
      <p:sp>
        <p:nvSpPr>
          <p:cNvPr id="173" name="Rectangle 172"/>
          <p:cNvSpPr/>
          <p:nvPr/>
        </p:nvSpPr>
        <p:spPr>
          <a:xfrm rot="16152600">
            <a:off x="5817600" y="5229360"/>
            <a:ext cx="688680" cy="3643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0000</a:t>
            </a:r>
            <a:endParaRPr kumimoji="0" lang="fr-FR" sz="1800" b="0" i="0" u="none" strike="noStrike" kern="1200" cap="none" spc="0" normalizeH="0" baseline="0" noProof="0">
              <a:ln>
                <a:noFill/>
              </a:ln>
              <a:solidFill>
                <a:srgbClr val="000000"/>
              </a:solidFill>
              <a:effectLst/>
              <a:uLnTx/>
              <a:uFillTx/>
              <a:latin typeface="Arial"/>
            </a:endParaRPr>
          </a:p>
        </p:txBody>
      </p:sp>
      <p:sp>
        <p:nvSpPr>
          <p:cNvPr id="174" name="Rectangle 173"/>
          <p:cNvSpPr/>
          <p:nvPr/>
        </p:nvSpPr>
        <p:spPr>
          <a:xfrm>
            <a:off x="3060000" y="5220000"/>
            <a:ext cx="1438200" cy="8265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a:ln>
                  <a:noFill/>
                </a:ln>
                <a:solidFill>
                  <a:srgbClr val="000000"/>
                </a:solidFill>
                <a:effectLst/>
                <a:uLnTx/>
                <a:uFillTx/>
                <a:latin typeface="Arial"/>
                <a:ea typeface="Arial"/>
              </a:rPr>
              <a:t>·   ·   ·</a:t>
            </a:r>
            <a:endParaRPr kumimoji="0" lang="fr-FR" sz="2600" b="0" i="0" u="none" strike="noStrike" kern="1200" cap="none" spc="0" normalizeH="0" baseline="0" noProof="0">
              <a:ln>
                <a:noFill/>
              </a:ln>
              <a:solidFill>
                <a:srgbClr val="000000"/>
              </a:solidFill>
              <a:effectLst/>
              <a:uLnTx/>
              <a:uFillTx/>
              <a:latin typeface="Arial"/>
            </a:endParaRPr>
          </a:p>
        </p:txBody>
      </p:sp>
      <p:sp>
        <p:nvSpPr>
          <p:cNvPr id="175" name="Rectangle 174"/>
          <p:cNvSpPr/>
          <p:nvPr/>
        </p:nvSpPr>
        <p:spPr>
          <a:xfrm>
            <a:off x="11700000" y="648036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4</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Différents chemins entre l'entrée et la sortie</a:t>
            </a:r>
            <a:endParaRPr lang="fr-FR" sz="2800" b="0" u="none" strike="noStrike">
              <a:solidFill>
                <a:schemeClr val="dk1"/>
              </a:solidFill>
              <a:effectLst/>
              <a:uFillTx/>
              <a:latin typeface="Calibri"/>
            </a:endParaRPr>
          </a:p>
        </p:txBody>
      </p:sp>
      <p:sp>
        <p:nvSpPr>
          <p:cNvPr id="177"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78" name="Text 12"/>
          <p:cNvSpPr/>
          <p:nvPr/>
        </p:nvSpPr>
        <p:spPr>
          <a:xfrm>
            <a:off x="10069920" y="540000"/>
            <a:ext cx="1548360" cy="49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79" name="Rectangle 178"/>
          <p:cNvSpPr/>
          <p:nvPr/>
        </p:nvSpPr>
        <p:spPr>
          <a:xfrm>
            <a:off x="638280" y="1526040"/>
            <a:ext cx="9570240" cy="39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pic>
        <p:nvPicPr>
          <p:cNvPr id="180" name="Image 179"/>
          <p:cNvPicPr/>
          <p:nvPr/>
        </p:nvPicPr>
        <p:blipFill>
          <a:blip r:embed="rId2"/>
          <a:stretch/>
        </p:blipFill>
        <p:spPr>
          <a:xfrm>
            <a:off x="573480" y="1526040"/>
            <a:ext cx="5882040" cy="3770640"/>
          </a:xfrm>
          <a:prstGeom prst="rect">
            <a:avLst/>
          </a:prstGeom>
          <a:noFill/>
          <a:ln w="38160">
            <a:noFill/>
          </a:ln>
        </p:spPr>
      </p:pic>
      <p:sp>
        <p:nvSpPr>
          <p:cNvPr id="181" name="Rectangle 180"/>
          <p:cNvSpPr/>
          <p:nvPr/>
        </p:nvSpPr>
        <p:spPr>
          <a:xfrm>
            <a:off x="2572200" y="18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182" name="Rectangle 181"/>
          <p:cNvSpPr/>
          <p:nvPr/>
        </p:nvSpPr>
        <p:spPr>
          <a:xfrm>
            <a:off x="4192200" y="18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183" name="Rectangle 182"/>
          <p:cNvSpPr/>
          <p:nvPr/>
        </p:nvSpPr>
        <p:spPr>
          <a:xfrm>
            <a:off x="1492200" y="27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184" name="Rectangle 183"/>
          <p:cNvSpPr/>
          <p:nvPr/>
        </p:nvSpPr>
        <p:spPr>
          <a:xfrm>
            <a:off x="900000" y="36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185" name="Rectangle 184"/>
          <p:cNvSpPr/>
          <p:nvPr/>
        </p:nvSpPr>
        <p:spPr>
          <a:xfrm>
            <a:off x="592200" y="45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186" name="Rectangle 185"/>
          <p:cNvSpPr/>
          <p:nvPr/>
        </p:nvSpPr>
        <p:spPr>
          <a:xfrm>
            <a:off x="2572200" y="27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187" name="Rectangle 186"/>
          <p:cNvSpPr/>
          <p:nvPr/>
        </p:nvSpPr>
        <p:spPr>
          <a:xfrm>
            <a:off x="1620000" y="36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188" name="Rectangle 187"/>
          <p:cNvSpPr/>
          <p:nvPr/>
        </p:nvSpPr>
        <p:spPr>
          <a:xfrm>
            <a:off x="1132200" y="45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189" name="Rectangle 188"/>
          <p:cNvSpPr/>
          <p:nvPr/>
        </p:nvSpPr>
        <p:spPr>
          <a:xfrm>
            <a:off x="900000" y="6300000"/>
            <a:ext cx="24228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 </a:t>
            </a:r>
            <a:endParaRPr kumimoji="0" lang="fr-FR" sz="1800" b="0" i="0" u="none" strike="noStrike" kern="1200" cap="none" spc="0" normalizeH="0" baseline="0" noProof="0">
              <a:ln>
                <a:noFill/>
              </a:ln>
              <a:solidFill>
                <a:srgbClr val="000000"/>
              </a:solidFill>
              <a:effectLst/>
              <a:uLnTx/>
              <a:uFillTx/>
              <a:latin typeface="Arial"/>
            </a:endParaRPr>
          </a:p>
        </p:txBody>
      </p:sp>
      <p:sp>
        <p:nvSpPr>
          <p:cNvPr id="190" name="Rectangle 189"/>
          <p:cNvSpPr/>
          <p:nvPr/>
        </p:nvSpPr>
        <p:spPr>
          <a:xfrm>
            <a:off x="573480" y="1453680"/>
            <a:ext cx="1996920" cy="60048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Arial"/>
                <a:ea typeface="DejaVu Sans"/>
              </a:rPr>
              <a:t>Calcul classique</a:t>
            </a:r>
            <a:endParaRPr kumimoji="0" lang="fr-FR" sz="1800" b="0" i="0" u="none" strike="noStrike" kern="1200" cap="none" spc="0" normalizeH="0" baseline="0" noProof="0">
              <a:ln>
                <a:noFill/>
              </a:ln>
              <a:solidFill>
                <a:srgbClr val="000000"/>
              </a:solidFill>
              <a:effectLst/>
              <a:uLnTx/>
              <a:uFillTx/>
              <a:latin typeface="Arial"/>
            </a:endParaRPr>
          </a:p>
        </p:txBody>
      </p:sp>
      <p:sp>
        <p:nvSpPr>
          <p:cNvPr id="191" name="Ellipse 190"/>
          <p:cNvSpPr/>
          <p:nvPr/>
        </p:nvSpPr>
        <p:spPr>
          <a:xfrm flipH="1">
            <a:off x="3273480" y="5940000"/>
            <a:ext cx="140400" cy="140400"/>
          </a:xfrm>
          <a:prstGeom prst="ellipse">
            <a:avLst/>
          </a:prstGeom>
          <a:solidFill>
            <a:srgbClr val="001030"/>
          </a:solidFill>
          <a:ln w="38160">
            <a:solidFill>
              <a:srgbClr val="2F5597"/>
            </a:solidFill>
            <a:round/>
          </a:ln>
        </p:spPr>
        <p:style>
          <a:lnRef idx="0">
            <a:scrgbClr r="0" g="0" b="0"/>
          </a:lnRef>
          <a:fillRef idx="0">
            <a:scrgbClr r="0" g="0" b="0"/>
          </a:fillRef>
          <a:effectRef idx="0">
            <a:scrgbClr r="0" g="0" b="0"/>
          </a:effectRef>
          <a:fontRef idx="minor"/>
        </p:style>
        <p:txBody>
          <a:bodyPr lIns="70200" tIns="45000" rIns="702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192" name="Rectangle 191"/>
          <p:cNvSpPr/>
          <p:nvPr/>
        </p:nvSpPr>
        <p:spPr>
          <a:xfrm rot="5348400">
            <a:off x="3021480" y="5336280"/>
            <a:ext cx="628200" cy="178200"/>
          </a:xfrm>
          <a:prstGeom prst="rect">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pic>
        <p:nvPicPr>
          <p:cNvPr id="193" name="Picture 5"/>
          <p:cNvPicPr/>
          <p:nvPr/>
        </p:nvPicPr>
        <p:blipFill>
          <a:blip r:embed="rId3"/>
          <a:stretch/>
        </p:blipFill>
        <p:spPr>
          <a:xfrm>
            <a:off x="9576720" y="432000"/>
            <a:ext cx="2057040" cy="585720"/>
          </a:xfrm>
          <a:prstGeom prst="rect">
            <a:avLst/>
          </a:prstGeom>
          <a:noFill/>
          <a:ln w="0">
            <a:noFill/>
          </a:ln>
        </p:spPr>
      </p:pic>
      <p:sp>
        <p:nvSpPr>
          <p:cNvPr id="194" name="Rectangle 193"/>
          <p:cNvSpPr/>
          <p:nvPr/>
        </p:nvSpPr>
        <p:spPr>
          <a:xfrm>
            <a:off x="5772240" y="1428120"/>
            <a:ext cx="6203160" cy="111420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L'arbre : Seize options pour un système quatre bits</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branches : Choix binaires entre zéro et un</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feuilles : Chaque extrémité correspond à une chaîne unique</a:t>
            </a:r>
            <a:endParaRPr kumimoji="0" lang="fr-FR" sz="1800" b="0" i="0" u="none" strike="noStrike" kern="1200" cap="none" spc="0" normalizeH="0" baseline="0" noProof="0">
              <a:ln>
                <a:noFill/>
              </a:ln>
              <a:solidFill>
                <a:srgbClr val="000000"/>
              </a:solidFill>
              <a:effectLst/>
              <a:uLnTx/>
              <a:uFillTx/>
              <a:latin typeface="Arial"/>
            </a:endParaRPr>
          </a:p>
        </p:txBody>
      </p:sp>
      <p:sp>
        <p:nvSpPr>
          <p:cNvPr id="195" name="Rectangle 194"/>
          <p:cNvSpPr/>
          <p:nvPr/>
        </p:nvSpPr>
        <p:spPr>
          <a:xfrm>
            <a:off x="11700000" y="648072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4</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Différents chemins entre l'entrée et la sortie</a:t>
            </a:r>
            <a:endParaRPr lang="fr-FR" sz="2800" b="0" u="none" strike="noStrike">
              <a:solidFill>
                <a:schemeClr val="dk1"/>
              </a:solidFill>
              <a:effectLst/>
              <a:uFillTx/>
              <a:latin typeface="Calibri"/>
            </a:endParaRPr>
          </a:p>
        </p:txBody>
      </p:sp>
      <p:sp>
        <p:nvSpPr>
          <p:cNvPr id="197"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98" name="Text 12"/>
          <p:cNvSpPr/>
          <p:nvPr/>
        </p:nvSpPr>
        <p:spPr>
          <a:xfrm>
            <a:off x="10069920" y="540000"/>
            <a:ext cx="1548360" cy="49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199" name="Rectangle 198"/>
          <p:cNvSpPr/>
          <p:nvPr/>
        </p:nvSpPr>
        <p:spPr>
          <a:xfrm>
            <a:off x="638280" y="1526040"/>
            <a:ext cx="9570240" cy="39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pic>
        <p:nvPicPr>
          <p:cNvPr id="200" name="Image 199"/>
          <p:cNvPicPr/>
          <p:nvPr/>
        </p:nvPicPr>
        <p:blipFill>
          <a:blip r:embed="rId2"/>
          <a:stretch/>
        </p:blipFill>
        <p:spPr>
          <a:xfrm>
            <a:off x="573480" y="1526040"/>
            <a:ext cx="5882040" cy="3770640"/>
          </a:xfrm>
          <a:prstGeom prst="rect">
            <a:avLst/>
          </a:prstGeom>
          <a:noFill/>
          <a:ln w="38160">
            <a:noFill/>
          </a:ln>
        </p:spPr>
      </p:pic>
      <p:sp>
        <p:nvSpPr>
          <p:cNvPr id="201" name="Rectangle 200"/>
          <p:cNvSpPr/>
          <p:nvPr/>
        </p:nvSpPr>
        <p:spPr>
          <a:xfrm>
            <a:off x="2572200" y="18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02" name="Rectangle 201"/>
          <p:cNvSpPr/>
          <p:nvPr/>
        </p:nvSpPr>
        <p:spPr>
          <a:xfrm>
            <a:off x="4192200" y="18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03" name="Rectangle 202"/>
          <p:cNvSpPr/>
          <p:nvPr/>
        </p:nvSpPr>
        <p:spPr>
          <a:xfrm>
            <a:off x="1492200" y="27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04" name="Rectangle 203"/>
          <p:cNvSpPr/>
          <p:nvPr/>
        </p:nvSpPr>
        <p:spPr>
          <a:xfrm>
            <a:off x="900000" y="36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05" name="Rectangle 204"/>
          <p:cNvSpPr/>
          <p:nvPr/>
        </p:nvSpPr>
        <p:spPr>
          <a:xfrm>
            <a:off x="592200" y="45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06" name="Rectangle 205"/>
          <p:cNvSpPr/>
          <p:nvPr/>
        </p:nvSpPr>
        <p:spPr>
          <a:xfrm>
            <a:off x="2572200" y="27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07" name="Rectangle 206"/>
          <p:cNvSpPr/>
          <p:nvPr/>
        </p:nvSpPr>
        <p:spPr>
          <a:xfrm>
            <a:off x="1620000" y="36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08" name="Rectangle 207"/>
          <p:cNvSpPr/>
          <p:nvPr/>
        </p:nvSpPr>
        <p:spPr>
          <a:xfrm>
            <a:off x="1132200" y="45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09" name="Rectangle 208"/>
          <p:cNvSpPr/>
          <p:nvPr/>
        </p:nvSpPr>
        <p:spPr>
          <a:xfrm>
            <a:off x="900000" y="6300000"/>
            <a:ext cx="24228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 </a:t>
            </a:r>
            <a:endParaRPr kumimoji="0" lang="fr-FR" sz="1800" b="0" i="0" u="none" strike="noStrike" kern="1200" cap="none" spc="0" normalizeH="0" baseline="0" noProof="0">
              <a:ln>
                <a:noFill/>
              </a:ln>
              <a:solidFill>
                <a:srgbClr val="000000"/>
              </a:solidFill>
              <a:effectLst/>
              <a:uLnTx/>
              <a:uFillTx/>
              <a:latin typeface="Arial"/>
            </a:endParaRPr>
          </a:p>
        </p:txBody>
      </p:sp>
      <p:sp>
        <p:nvSpPr>
          <p:cNvPr id="210" name="Ellipse 209"/>
          <p:cNvSpPr/>
          <p:nvPr/>
        </p:nvSpPr>
        <p:spPr>
          <a:xfrm flipH="1">
            <a:off x="3273480" y="5940360"/>
            <a:ext cx="140400" cy="140400"/>
          </a:xfrm>
          <a:prstGeom prst="ellipse">
            <a:avLst/>
          </a:prstGeom>
          <a:solidFill>
            <a:srgbClr val="001030"/>
          </a:solidFill>
          <a:ln w="38160">
            <a:solidFill>
              <a:srgbClr val="2F5597"/>
            </a:solidFill>
            <a:round/>
          </a:ln>
        </p:spPr>
        <p:style>
          <a:lnRef idx="0">
            <a:scrgbClr r="0" g="0" b="0"/>
          </a:lnRef>
          <a:fillRef idx="0">
            <a:scrgbClr r="0" g="0" b="0"/>
          </a:fillRef>
          <a:effectRef idx="0">
            <a:scrgbClr r="0" g="0" b="0"/>
          </a:effectRef>
          <a:fontRef idx="minor"/>
        </p:style>
        <p:txBody>
          <a:bodyPr lIns="70200" tIns="45000" rIns="702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11" name="Rectangle 210"/>
          <p:cNvSpPr/>
          <p:nvPr/>
        </p:nvSpPr>
        <p:spPr>
          <a:xfrm rot="5348400">
            <a:off x="4785480" y="5336640"/>
            <a:ext cx="628200" cy="178200"/>
          </a:xfrm>
          <a:prstGeom prst="rect">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12" name="Ellipse 211"/>
          <p:cNvSpPr/>
          <p:nvPr/>
        </p:nvSpPr>
        <p:spPr>
          <a:xfrm flipH="1">
            <a:off x="5037840" y="5940720"/>
            <a:ext cx="140400" cy="140400"/>
          </a:xfrm>
          <a:prstGeom prst="ellipse">
            <a:avLst/>
          </a:prstGeom>
          <a:solidFill>
            <a:srgbClr val="001030"/>
          </a:solidFill>
          <a:ln w="38160">
            <a:solidFill>
              <a:srgbClr val="2F5597"/>
            </a:solidFill>
            <a:round/>
          </a:ln>
        </p:spPr>
        <p:style>
          <a:lnRef idx="0">
            <a:scrgbClr r="0" g="0" b="0"/>
          </a:lnRef>
          <a:fillRef idx="0">
            <a:scrgbClr r="0" g="0" b="0"/>
          </a:fillRef>
          <a:effectRef idx="0">
            <a:scrgbClr r="0" g="0" b="0"/>
          </a:effectRef>
          <a:fontRef idx="minor"/>
        </p:style>
        <p:txBody>
          <a:bodyPr lIns="70200" tIns="45000" rIns="702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pic>
        <p:nvPicPr>
          <p:cNvPr id="213" name="Picture 6"/>
          <p:cNvPicPr/>
          <p:nvPr/>
        </p:nvPicPr>
        <p:blipFill>
          <a:blip r:embed="rId3"/>
          <a:stretch/>
        </p:blipFill>
        <p:spPr>
          <a:xfrm>
            <a:off x="9576720" y="432000"/>
            <a:ext cx="2057040" cy="585720"/>
          </a:xfrm>
          <a:prstGeom prst="rect">
            <a:avLst/>
          </a:prstGeom>
          <a:noFill/>
          <a:ln w="0">
            <a:noFill/>
          </a:ln>
        </p:spPr>
      </p:pic>
      <p:sp>
        <p:nvSpPr>
          <p:cNvPr id="214" name="Rectangle 213"/>
          <p:cNvSpPr/>
          <p:nvPr/>
        </p:nvSpPr>
        <p:spPr>
          <a:xfrm>
            <a:off x="5772240" y="1428120"/>
            <a:ext cx="6203160" cy="111420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L'arbre : Seize options pour un système quatre bits</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branches : Choix binaires entre zéro et un</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feuilles : Chaque extrémité correspond à une chaîne unique</a:t>
            </a:r>
            <a:endParaRPr kumimoji="0" lang="fr-FR" sz="1800" b="0" i="0" u="none" strike="noStrike" kern="1200" cap="none" spc="0" normalizeH="0" baseline="0" noProof="0">
              <a:ln>
                <a:noFill/>
              </a:ln>
              <a:solidFill>
                <a:srgbClr val="000000"/>
              </a:solidFill>
              <a:effectLst/>
              <a:uLnTx/>
              <a:uFillTx/>
              <a:latin typeface="Arial"/>
            </a:endParaRPr>
          </a:p>
        </p:txBody>
      </p:sp>
      <p:sp>
        <p:nvSpPr>
          <p:cNvPr id="215" name="Rectangle 214"/>
          <p:cNvSpPr/>
          <p:nvPr/>
        </p:nvSpPr>
        <p:spPr>
          <a:xfrm>
            <a:off x="573480" y="1454040"/>
            <a:ext cx="1996920" cy="60048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Arial"/>
                <a:ea typeface="DejaVu Sans"/>
              </a:rPr>
              <a:t>Calcul classique</a:t>
            </a:r>
            <a:endParaRPr kumimoji="0" lang="fr-FR" sz="1800" b="0" i="0" u="none" strike="noStrike" kern="1200" cap="none" spc="0" normalizeH="0" baseline="0" noProof="0">
              <a:ln>
                <a:noFill/>
              </a:ln>
              <a:solidFill>
                <a:srgbClr val="000000"/>
              </a:solidFill>
              <a:effectLst/>
              <a:uLnTx/>
              <a:uFillTx/>
              <a:latin typeface="Arial"/>
            </a:endParaRPr>
          </a:p>
        </p:txBody>
      </p:sp>
      <p:sp>
        <p:nvSpPr>
          <p:cNvPr id="216" name="Rectangle 215"/>
          <p:cNvSpPr/>
          <p:nvPr/>
        </p:nvSpPr>
        <p:spPr>
          <a:xfrm>
            <a:off x="11700000" y="648072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4</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Différents chemins entre l'entrée et la sortie</a:t>
            </a:r>
            <a:endParaRPr lang="fr-FR" sz="2800" b="0" u="none" strike="noStrike">
              <a:solidFill>
                <a:schemeClr val="dk1"/>
              </a:solidFill>
              <a:effectLst/>
              <a:uFillTx/>
              <a:latin typeface="Calibri"/>
            </a:endParaRPr>
          </a:p>
        </p:txBody>
      </p:sp>
      <p:sp>
        <p:nvSpPr>
          <p:cNvPr id="218"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219" name="Text 12"/>
          <p:cNvSpPr/>
          <p:nvPr/>
        </p:nvSpPr>
        <p:spPr>
          <a:xfrm>
            <a:off x="10069920" y="540000"/>
            <a:ext cx="1548360" cy="49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220" name="Rectangle 219"/>
          <p:cNvSpPr/>
          <p:nvPr/>
        </p:nvSpPr>
        <p:spPr>
          <a:xfrm>
            <a:off x="638280" y="1526040"/>
            <a:ext cx="9570240" cy="39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pic>
        <p:nvPicPr>
          <p:cNvPr id="221" name="Image 220"/>
          <p:cNvPicPr/>
          <p:nvPr/>
        </p:nvPicPr>
        <p:blipFill>
          <a:blip r:embed="rId2"/>
          <a:stretch/>
        </p:blipFill>
        <p:spPr>
          <a:xfrm>
            <a:off x="573480" y="1526040"/>
            <a:ext cx="5882040" cy="3770640"/>
          </a:xfrm>
          <a:prstGeom prst="rect">
            <a:avLst/>
          </a:prstGeom>
          <a:noFill/>
          <a:ln w="38160">
            <a:noFill/>
          </a:ln>
        </p:spPr>
      </p:pic>
      <p:sp>
        <p:nvSpPr>
          <p:cNvPr id="222" name="Rectangle 221"/>
          <p:cNvSpPr/>
          <p:nvPr/>
        </p:nvSpPr>
        <p:spPr>
          <a:xfrm>
            <a:off x="2572200" y="18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23" name="Rectangle 222"/>
          <p:cNvSpPr/>
          <p:nvPr/>
        </p:nvSpPr>
        <p:spPr>
          <a:xfrm>
            <a:off x="4192200" y="18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24" name="Rectangle 223"/>
          <p:cNvSpPr/>
          <p:nvPr/>
        </p:nvSpPr>
        <p:spPr>
          <a:xfrm>
            <a:off x="1492200" y="27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25" name="Rectangle 224"/>
          <p:cNvSpPr/>
          <p:nvPr/>
        </p:nvSpPr>
        <p:spPr>
          <a:xfrm>
            <a:off x="900000" y="36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26" name="Rectangle 225"/>
          <p:cNvSpPr/>
          <p:nvPr/>
        </p:nvSpPr>
        <p:spPr>
          <a:xfrm>
            <a:off x="592200" y="45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27" name="Rectangle 226"/>
          <p:cNvSpPr/>
          <p:nvPr/>
        </p:nvSpPr>
        <p:spPr>
          <a:xfrm>
            <a:off x="2572200" y="27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28" name="Rectangle 227"/>
          <p:cNvSpPr/>
          <p:nvPr/>
        </p:nvSpPr>
        <p:spPr>
          <a:xfrm>
            <a:off x="1620000" y="361368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29" name="Rectangle 228"/>
          <p:cNvSpPr/>
          <p:nvPr/>
        </p:nvSpPr>
        <p:spPr>
          <a:xfrm>
            <a:off x="1132200" y="4500000"/>
            <a:ext cx="30600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30" name="Rectangle 229"/>
          <p:cNvSpPr/>
          <p:nvPr/>
        </p:nvSpPr>
        <p:spPr>
          <a:xfrm>
            <a:off x="900000" y="6300000"/>
            <a:ext cx="24228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 </a:t>
            </a:r>
            <a:endParaRPr kumimoji="0" lang="fr-FR" sz="1800" b="0" i="0" u="none" strike="noStrike" kern="1200" cap="none" spc="0" normalizeH="0" baseline="0" noProof="0">
              <a:ln>
                <a:noFill/>
              </a:ln>
              <a:solidFill>
                <a:srgbClr val="000000"/>
              </a:solidFill>
              <a:effectLst/>
              <a:uLnTx/>
              <a:uFillTx/>
              <a:latin typeface="Arial"/>
            </a:endParaRPr>
          </a:p>
        </p:txBody>
      </p:sp>
      <p:sp>
        <p:nvSpPr>
          <p:cNvPr id="231" name="Ellipse 230"/>
          <p:cNvSpPr/>
          <p:nvPr/>
        </p:nvSpPr>
        <p:spPr>
          <a:xfrm flipH="1">
            <a:off x="3273480" y="5940360"/>
            <a:ext cx="140400" cy="140400"/>
          </a:xfrm>
          <a:prstGeom prst="ellipse">
            <a:avLst/>
          </a:prstGeom>
          <a:solidFill>
            <a:srgbClr val="001030"/>
          </a:solidFill>
          <a:ln w="38160">
            <a:solidFill>
              <a:srgbClr val="2F5597"/>
            </a:solidFill>
            <a:round/>
          </a:ln>
        </p:spPr>
        <p:style>
          <a:lnRef idx="0">
            <a:scrgbClr r="0" g="0" b="0"/>
          </a:lnRef>
          <a:fillRef idx="0">
            <a:scrgbClr r="0" g="0" b="0"/>
          </a:fillRef>
          <a:effectRef idx="0">
            <a:scrgbClr r="0" g="0" b="0"/>
          </a:effectRef>
          <a:fontRef idx="minor"/>
        </p:style>
        <p:txBody>
          <a:bodyPr lIns="70200" tIns="45000" rIns="702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32" name="Rectangle 231"/>
          <p:cNvSpPr/>
          <p:nvPr/>
        </p:nvSpPr>
        <p:spPr>
          <a:xfrm rot="5348400">
            <a:off x="3381480" y="5336640"/>
            <a:ext cx="628200" cy="178200"/>
          </a:xfrm>
          <a:prstGeom prst="rect">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33" name="Ellipse 232"/>
          <p:cNvSpPr/>
          <p:nvPr/>
        </p:nvSpPr>
        <p:spPr>
          <a:xfrm flipH="1">
            <a:off x="5037840" y="5940720"/>
            <a:ext cx="140400" cy="140400"/>
          </a:xfrm>
          <a:prstGeom prst="ellipse">
            <a:avLst/>
          </a:prstGeom>
          <a:solidFill>
            <a:srgbClr val="001030"/>
          </a:solidFill>
          <a:ln w="38160">
            <a:solidFill>
              <a:srgbClr val="2F5597"/>
            </a:solidFill>
            <a:round/>
          </a:ln>
        </p:spPr>
        <p:style>
          <a:lnRef idx="0">
            <a:scrgbClr r="0" g="0" b="0"/>
          </a:lnRef>
          <a:fillRef idx="0">
            <a:scrgbClr r="0" g="0" b="0"/>
          </a:fillRef>
          <a:effectRef idx="0">
            <a:scrgbClr r="0" g="0" b="0"/>
          </a:effectRef>
          <a:fontRef idx="minor"/>
        </p:style>
        <p:txBody>
          <a:bodyPr lIns="70200" tIns="45000" rIns="702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34" name="Ellipse 233"/>
          <p:cNvSpPr/>
          <p:nvPr/>
        </p:nvSpPr>
        <p:spPr>
          <a:xfrm flipH="1">
            <a:off x="3633840" y="5940720"/>
            <a:ext cx="140400" cy="140400"/>
          </a:xfrm>
          <a:prstGeom prst="ellipse">
            <a:avLst/>
          </a:prstGeom>
          <a:solidFill>
            <a:srgbClr val="001030"/>
          </a:solidFill>
          <a:ln w="38160">
            <a:solidFill>
              <a:srgbClr val="2F5597"/>
            </a:solidFill>
            <a:round/>
          </a:ln>
        </p:spPr>
        <p:style>
          <a:lnRef idx="0">
            <a:scrgbClr r="0" g="0" b="0"/>
          </a:lnRef>
          <a:fillRef idx="0">
            <a:scrgbClr r="0" g="0" b="0"/>
          </a:fillRef>
          <a:effectRef idx="0">
            <a:scrgbClr r="0" g="0" b="0"/>
          </a:effectRef>
          <a:fontRef idx="minor"/>
        </p:style>
        <p:txBody>
          <a:bodyPr lIns="70200" tIns="45000" rIns="702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pic>
        <p:nvPicPr>
          <p:cNvPr id="235" name="Picture 7"/>
          <p:cNvPicPr/>
          <p:nvPr/>
        </p:nvPicPr>
        <p:blipFill>
          <a:blip r:embed="rId3"/>
          <a:stretch/>
        </p:blipFill>
        <p:spPr>
          <a:xfrm>
            <a:off x="9576720" y="432000"/>
            <a:ext cx="2057040" cy="585720"/>
          </a:xfrm>
          <a:prstGeom prst="rect">
            <a:avLst/>
          </a:prstGeom>
          <a:noFill/>
          <a:ln w="0">
            <a:noFill/>
          </a:ln>
        </p:spPr>
      </p:pic>
      <p:sp>
        <p:nvSpPr>
          <p:cNvPr id="236" name="Rectangle 235"/>
          <p:cNvSpPr/>
          <p:nvPr/>
        </p:nvSpPr>
        <p:spPr>
          <a:xfrm>
            <a:off x="5772240" y="1428120"/>
            <a:ext cx="6203160" cy="111420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L'arbre : Seize options pour un système quatre bits</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branches : Choix binaires entre zéro et un</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feuilles : Chaque extrémité correspond à une chaîne unique</a:t>
            </a:r>
            <a:endParaRPr kumimoji="0" lang="fr-FR" sz="1800" b="0" i="0" u="none" strike="noStrike" kern="1200" cap="none" spc="0" normalizeH="0" baseline="0" noProof="0">
              <a:ln>
                <a:noFill/>
              </a:ln>
              <a:solidFill>
                <a:srgbClr val="000000"/>
              </a:solidFill>
              <a:effectLst/>
              <a:uLnTx/>
              <a:uFillTx/>
              <a:latin typeface="Arial"/>
            </a:endParaRPr>
          </a:p>
        </p:txBody>
      </p:sp>
      <p:sp>
        <p:nvSpPr>
          <p:cNvPr id="237" name="Rectangle 236"/>
          <p:cNvSpPr/>
          <p:nvPr/>
        </p:nvSpPr>
        <p:spPr>
          <a:xfrm>
            <a:off x="573480" y="1454040"/>
            <a:ext cx="1996920" cy="60048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Arial"/>
                <a:ea typeface="DejaVu Sans"/>
              </a:rPr>
              <a:t>Calcul classique</a:t>
            </a:r>
            <a:endParaRPr kumimoji="0" lang="fr-FR" sz="1800" b="0" i="0" u="none" strike="noStrike" kern="1200" cap="none" spc="0" normalizeH="0" baseline="0" noProof="0">
              <a:ln>
                <a:noFill/>
              </a:ln>
              <a:solidFill>
                <a:srgbClr val="000000"/>
              </a:solidFill>
              <a:effectLst/>
              <a:uLnTx/>
              <a:uFillTx/>
              <a:latin typeface="Arial"/>
            </a:endParaRPr>
          </a:p>
        </p:txBody>
      </p:sp>
      <p:sp>
        <p:nvSpPr>
          <p:cNvPr id="238" name="Rectangle 237"/>
          <p:cNvSpPr/>
          <p:nvPr/>
        </p:nvSpPr>
        <p:spPr>
          <a:xfrm>
            <a:off x="11700000" y="648072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4</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Différents chemins entre l'entrée et la sortie</a:t>
            </a:r>
            <a:endParaRPr lang="fr-FR" sz="2800" b="0" u="none" strike="noStrike">
              <a:solidFill>
                <a:schemeClr val="dk1"/>
              </a:solidFill>
              <a:effectLst/>
              <a:uFillTx/>
              <a:latin typeface="Calibri"/>
            </a:endParaRPr>
          </a:p>
        </p:txBody>
      </p:sp>
      <p:sp>
        <p:nvSpPr>
          <p:cNvPr id="240"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241" name="Text 12"/>
          <p:cNvSpPr/>
          <p:nvPr/>
        </p:nvSpPr>
        <p:spPr>
          <a:xfrm>
            <a:off x="10069920" y="540000"/>
            <a:ext cx="1548360" cy="49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242" name="Rectangle 241"/>
          <p:cNvSpPr/>
          <p:nvPr/>
        </p:nvSpPr>
        <p:spPr>
          <a:xfrm>
            <a:off x="638280" y="1526040"/>
            <a:ext cx="9570240" cy="39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243" name="Rectangle 242"/>
          <p:cNvSpPr/>
          <p:nvPr/>
        </p:nvSpPr>
        <p:spPr>
          <a:xfrm>
            <a:off x="900000" y="6840000"/>
            <a:ext cx="24228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 </a:t>
            </a:r>
            <a:endParaRPr kumimoji="0" lang="fr-FR" sz="1800" b="0" i="0" u="none" strike="noStrike" kern="1200" cap="none" spc="0" normalizeH="0" baseline="0" noProof="0">
              <a:ln>
                <a:noFill/>
              </a:ln>
              <a:solidFill>
                <a:srgbClr val="000000"/>
              </a:solidFill>
              <a:effectLst/>
              <a:uLnTx/>
              <a:uFillTx/>
              <a:latin typeface="Arial"/>
            </a:endParaRPr>
          </a:p>
        </p:txBody>
      </p:sp>
      <p:pic>
        <p:nvPicPr>
          <p:cNvPr id="244" name="Image 243"/>
          <p:cNvPicPr/>
          <p:nvPr/>
        </p:nvPicPr>
        <p:blipFill>
          <a:blip r:embed="rId2"/>
          <a:stretch/>
        </p:blipFill>
        <p:spPr>
          <a:xfrm>
            <a:off x="0" y="3448800"/>
            <a:ext cx="4048560" cy="2489400"/>
          </a:xfrm>
          <a:prstGeom prst="rect">
            <a:avLst/>
          </a:prstGeom>
          <a:noFill/>
          <a:ln w="38160">
            <a:noFill/>
          </a:ln>
        </p:spPr>
      </p:pic>
      <p:pic>
        <p:nvPicPr>
          <p:cNvPr id="245" name="Image 244"/>
          <p:cNvPicPr/>
          <p:nvPr/>
        </p:nvPicPr>
        <p:blipFill>
          <a:blip r:embed="rId3"/>
          <a:stretch/>
        </p:blipFill>
        <p:spPr>
          <a:xfrm>
            <a:off x="4032000" y="3420000"/>
            <a:ext cx="4048560" cy="2489400"/>
          </a:xfrm>
          <a:prstGeom prst="rect">
            <a:avLst/>
          </a:prstGeom>
          <a:noFill/>
          <a:ln w="38160">
            <a:noFill/>
          </a:ln>
        </p:spPr>
      </p:pic>
      <p:pic>
        <p:nvPicPr>
          <p:cNvPr id="246" name="Image 245"/>
          <p:cNvPicPr/>
          <p:nvPr/>
        </p:nvPicPr>
        <p:blipFill>
          <a:blip r:embed="rId4"/>
          <a:stretch/>
        </p:blipFill>
        <p:spPr>
          <a:xfrm>
            <a:off x="8009640" y="3420360"/>
            <a:ext cx="4048560" cy="2489040"/>
          </a:xfrm>
          <a:prstGeom prst="rect">
            <a:avLst/>
          </a:prstGeom>
          <a:noFill/>
          <a:ln w="38160">
            <a:noFill/>
          </a:ln>
        </p:spPr>
      </p:pic>
      <p:sp>
        <p:nvSpPr>
          <p:cNvPr id="247" name="Rectangle 246"/>
          <p:cNvSpPr/>
          <p:nvPr/>
        </p:nvSpPr>
        <p:spPr>
          <a:xfrm>
            <a:off x="2094840" y="2893680"/>
            <a:ext cx="780336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Cela peut se faire en parallèle, en utilisant plusieurs combinaisons de 4 bits</a:t>
            </a:r>
            <a:endParaRPr kumimoji="0" lang="fr-FR" sz="1800" b="0" i="0" u="none" strike="noStrike" kern="1200" cap="none" spc="0" normalizeH="0" baseline="0" noProof="0">
              <a:ln>
                <a:noFill/>
              </a:ln>
              <a:solidFill>
                <a:srgbClr val="000000"/>
              </a:solidFill>
              <a:effectLst/>
              <a:uLnTx/>
              <a:uFillTx/>
              <a:latin typeface="Arial"/>
            </a:endParaRPr>
          </a:p>
        </p:txBody>
      </p:sp>
      <p:sp>
        <p:nvSpPr>
          <p:cNvPr id="248" name="Rectangle 247"/>
          <p:cNvSpPr/>
          <p:nvPr/>
        </p:nvSpPr>
        <p:spPr>
          <a:xfrm rot="16251600" flipV="1">
            <a:off x="1661040" y="5965560"/>
            <a:ext cx="469080" cy="180360"/>
          </a:xfrm>
          <a:prstGeom prst="rect">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49" name="Ellipse 248"/>
          <p:cNvSpPr/>
          <p:nvPr/>
        </p:nvSpPr>
        <p:spPr>
          <a:xfrm flipH="1">
            <a:off x="1833480" y="6480000"/>
            <a:ext cx="140400" cy="140400"/>
          </a:xfrm>
          <a:prstGeom prst="ellipse">
            <a:avLst/>
          </a:prstGeom>
          <a:solidFill>
            <a:srgbClr val="001030"/>
          </a:solidFill>
          <a:ln w="38160">
            <a:solidFill>
              <a:srgbClr val="2F5597"/>
            </a:solidFill>
            <a:round/>
          </a:ln>
        </p:spPr>
        <p:style>
          <a:lnRef idx="0">
            <a:scrgbClr r="0" g="0" b="0"/>
          </a:lnRef>
          <a:fillRef idx="0">
            <a:scrgbClr r="0" g="0" b="0"/>
          </a:fillRef>
          <a:effectRef idx="0">
            <a:scrgbClr r="0" g="0" b="0"/>
          </a:effectRef>
          <a:fontRef idx="minor"/>
        </p:style>
        <p:txBody>
          <a:bodyPr lIns="70200" tIns="45000" rIns="702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50" name="Rectangle 249"/>
          <p:cNvSpPr/>
          <p:nvPr/>
        </p:nvSpPr>
        <p:spPr>
          <a:xfrm rot="16251600" flipV="1">
            <a:off x="5945040" y="5965920"/>
            <a:ext cx="469080" cy="180360"/>
          </a:xfrm>
          <a:prstGeom prst="rect">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51" name="Ellipse 250"/>
          <p:cNvSpPr/>
          <p:nvPr/>
        </p:nvSpPr>
        <p:spPr>
          <a:xfrm flipH="1">
            <a:off x="6117480" y="6480360"/>
            <a:ext cx="140400" cy="140400"/>
          </a:xfrm>
          <a:prstGeom prst="ellipse">
            <a:avLst/>
          </a:prstGeom>
          <a:solidFill>
            <a:srgbClr val="001030"/>
          </a:solidFill>
          <a:ln w="38160">
            <a:solidFill>
              <a:srgbClr val="2F5597"/>
            </a:solidFill>
            <a:round/>
          </a:ln>
        </p:spPr>
        <p:style>
          <a:lnRef idx="0">
            <a:scrgbClr r="0" g="0" b="0"/>
          </a:lnRef>
          <a:fillRef idx="0">
            <a:scrgbClr r="0" g="0" b="0"/>
          </a:fillRef>
          <a:effectRef idx="0">
            <a:scrgbClr r="0" g="0" b="0"/>
          </a:effectRef>
          <a:fontRef idx="minor"/>
        </p:style>
        <p:txBody>
          <a:bodyPr lIns="70200" tIns="45000" rIns="702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52" name="Rectangle 251"/>
          <p:cNvSpPr/>
          <p:nvPr/>
        </p:nvSpPr>
        <p:spPr>
          <a:xfrm rot="16251600" flipV="1">
            <a:off x="10913040" y="5966280"/>
            <a:ext cx="469080" cy="180360"/>
          </a:xfrm>
          <a:prstGeom prst="rect">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53" name="Ellipse 252"/>
          <p:cNvSpPr/>
          <p:nvPr/>
        </p:nvSpPr>
        <p:spPr>
          <a:xfrm flipH="1">
            <a:off x="11085480" y="6480720"/>
            <a:ext cx="140400" cy="140400"/>
          </a:xfrm>
          <a:prstGeom prst="ellipse">
            <a:avLst/>
          </a:prstGeom>
          <a:solidFill>
            <a:srgbClr val="001030"/>
          </a:solidFill>
          <a:ln w="38160">
            <a:solidFill>
              <a:srgbClr val="2F5597"/>
            </a:solidFill>
            <a:round/>
          </a:ln>
        </p:spPr>
        <p:style>
          <a:lnRef idx="0">
            <a:scrgbClr r="0" g="0" b="0"/>
          </a:lnRef>
          <a:fillRef idx="0">
            <a:scrgbClr r="0" g="0" b="0"/>
          </a:fillRef>
          <a:effectRef idx="0">
            <a:scrgbClr r="0" g="0" b="0"/>
          </a:effectRef>
          <a:fontRef idx="minor"/>
        </p:style>
        <p:txBody>
          <a:bodyPr lIns="70200" tIns="45000" rIns="702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pic>
        <p:nvPicPr>
          <p:cNvPr id="254" name="Picture 8"/>
          <p:cNvPicPr/>
          <p:nvPr/>
        </p:nvPicPr>
        <p:blipFill>
          <a:blip r:embed="rId5"/>
          <a:stretch/>
        </p:blipFill>
        <p:spPr>
          <a:xfrm>
            <a:off x="9576720" y="432000"/>
            <a:ext cx="2057040" cy="585720"/>
          </a:xfrm>
          <a:prstGeom prst="rect">
            <a:avLst/>
          </a:prstGeom>
          <a:noFill/>
          <a:ln w="0">
            <a:noFill/>
          </a:ln>
        </p:spPr>
      </p:pic>
      <p:sp>
        <p:nvSpPr>
          <p:cNvPr id="255" name="Rectangle 254"/>
          <p:cNvSpPr/>
          <p:nvPr/>
        </p:nvSpPr>
        <p:spPr>
          <a:xfrm>
            <a:off x="5772240" y="1428120"/>
            <a:ext cx="6203160" cy="111420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L'arbre : Seize options pour un système quatre bits</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branches : Choix binaires entre zéro et un</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feuilles : Chaque extrémité correspond à une chaîne unique</a:t>
            </a:r>
            <a:endParaRPr kumimoji="0" lang="fr-FR" sz="1800" b="0" i="0" u="none" strike="noStrike" kern="1200" cap="none" spc="0" normalizeH="0" baseline="0" noProof="0">
              <a:ln>
                <a:noFill/>
              </a:ln>
              <a:solidFill>
                <a:srgbClr val="000000"/>
              </a:solidFill>
              <a:effectLst/>
              <a:uLnTx/>
              <a:uFillTx/>
              <a:latin typeface="Arial"/>
            </a:endParaRPr>
          </a:p>
        </p:txBody>
      </p:sp>
      <p:sp>
        <p:nvSpPr>
          <p:cNvPr id="256" name="Rectangle 255"/>
          <p:cNvSpPr/>
          <p:nvPr/>
        </p:nvSpPr>
        <p:spPr>
          <a:xfrm>
            <a:off x="573480" y="1454040"/>
            <a:ext cx="1996920" cy="60048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Arial"/>
                <a:ea typeface="DejaVu Sans"/>
              </a:rPr>
              <a:t>Calcul classique</a:t>
            </a:r>
            <a:endParaRPr kumimoji="0" lang="fr-FR" sz="1800" b="0" i="0" u="none" strike="noStrike" kern="1200" cap="none" spc="0" normalizeH="0" baseline="0" noProof="0">
              <a:ln>
                <a:noFill/>
              </a:ln>
              <a:solidFill>
                <a:srgbClr val="000000"/>
              </a:solidFill>
              <a:effectLst/>
              <a:uLnTx/>
              <a:uFillTx/>
              <a:latin typeface="Arial"/>
            </a:endParaRPr>
          </a:p>
        </p:txBody>
      </p:sp>
      <p:sp>
        <p:nvSpPr>
          <p:cNvPr id="257" name="Rectangle 256"/>
          <p:cNvSpPr/>
          <p:nvPr/>
        </p:nvSpPr>
        <p:spPr>
          <a:xfrm>
            <a:off x="11700000" y="648072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4</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Différents chemins entre l'entrée et la sortie</a:t>
            </a:r>
            <a:endParaRPr lang="fr-FR" sz="2800" b="0" u="none" strike="noStrike">
              <a:solidFill>
                <a:schemeClr val="dk1"/>
              </a:solidFill>
              <a:effectLst/>
              <a:uFillTx/>
              <a:latin typeface="Calibri"/>
            </a:endParaRPr>
          </a:p>
        </p:txBody>
      </p:sp>
      <p:sp>
        <p:nvSpPr>
          <p:cNvPr id="259"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260" name="Text 12"/>
          <p:cNvSpPr/>
          <p:nvPr/>
        </p:nvSpPr>
        <p:spPr>
          <a:xfrm>
            <a:off x="10069920" y="540000"/>
            <a:ext cx="1548360" cy="49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261" name="Rectangle 260"/>
          <p:cNvSpPr/>
          <p:nvPr/>
        </p:nvSpPr>
        <p:spPr>
          <a:xfrm>
            <a:off x="638280" y="1526040"/>
            <a:ext cx="9570240" cy="39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pic>
        <p:nvPicPr>
          <p:cNvPr id="262" name="Image 261"/>
          <p:cNvPicPr/>
          <p:nvPr/>
        </p:nvPicPr>
        <p:blipFill>
          <a:blip r:embed="rId2"/>
          <a:stretch/>
        </p:blipFill>
        <p:spPr>
          <a:xfrm>
            <a:off x="684000" y="1526040"/>
            <a:ext cx="5015520" cy="3215160"/>
          </a:xfrm>
          <a:prstGeom prst="rect">
            <a:avLst/>
          </a:prstGeom>
          <a:noFill/>
          <a:ln w="38160">
            <a:noFill/>
          </a:ln>
        </p:spPr>
      </p:pic>
      <p:sp>
        <p:nvSpPr>
          <p:cNvPr id="263" name="Rectangle 262"/>
          <p:cNvSpPr/>
          <p:nvPr/>
        </p:nvSpPr>
        <p:spPr>
          <a:xfrm>
            <a:off x="2388240" y="1771200"/>
            <a:ext cx="260640" cy="34452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64" name="Rectangle 263"/>
          <p:cNvSpPr/>
          <p:nvPr/>
        </p:nvSpPr>
        <p:spPr>
          <a:xfrm>
            <a:off x="3769920" y="1759680"/>
            <a:ext cx="260640" cy="34452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65" name="Rectangle 264"/>
          <p:cNvSpPr/>
          <p:nvPr/>
        </p:nvSpPr>
        <p:spPr>
          <a:xfrm>
            <a:off x="1467360" y="2538720"/>
            <a:ext cx="260640" cy="34452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66" name="Rectangle 265"/>
          <p:cNvSpPr/>
          <p:nvPr/>
        </p:nvSpPr>
        <p:spPr>
          <a:xfrm>
            <a:off x="962280" y="3306240"/>
            <a:ext cx="261000" cy="34452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67" name="Rectangle 266"/>
          <p:cNvSpPr/>
          <p:nvPr/>
        </p:nvSpPr>
        <p:spPr>
          <a:xfrm>
            <a:off x="699840" y="4061880"/>
            <a:ext cx="260640" cy="34452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1</a:t>
            </a:r>
            <a:endParaRPr kumimoji="0" lang="fr-FR" sz="1800" b="0" i="0" u="none" strike="noStrike" kern="1200" cap="none" spc="0" normalizeH="0" baseline="0" noProof="0">
              <a:ln>
                <a:noFill/>
              </a:ln>
              <a:solidFill>
                <a:srgbClr val="000000"/>
              </a:solidFill>
              <a:effectLst/>
              <a:uLnTx/>
              <a:uFillTx/>
              <a:latin typeface="Arial"/>
            </a:endParaRPr>
          </a:p>
        </p:txBody>
      </p:sp>
      <p:sp>
        <p:nvSpPr>
          <p:cNvPr id="268" name="Rectangle 267"/>
          <p:cNvSpPr/>
          <p:nvPr/>
        </p:nvSpPr>
        <p:spPr>
          <a:xfrm>
            <a:off x="2388240" y="2538720"/>
            <a:ext cx="260640" cy="34452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69" name="Rectangle 268"/>
          <p:cNvSpPr/>
          <p:nvPr/>
        </p:nvSpPr>
        <p:spPr>
          <a:xfrm>
            <a:off x="1576440" y="3306240"/>
            <a:ext cx="260640" cy="34452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70" name="Rectangle 269"/>
          <p:cNvSpPr/>
          <p:nvPr/>
        </p:nvSpPr>
        <p:spPr>
          <a:xfrm>
            <a:off x="1160280" y="4061880"/>
            <a:ext cx="261000" cy="34452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0</a:t>
            </a:r>
            <a:endParaRPr kumimoji="0" lang="fr-FR" sz="1800" b="0" i="0" u="none" strike="noStrike" kern="1200" cap="none" spc="0" normalizeH="0" baseline="0" noProof="0">
              <a:ln>
                <a:noFill/>
              </a:ln>
              <a:solidFill>
                <a:srgbClr val="000000"/>
              </a:solidFill>
              <a:effectLst/>
              <a:uLnTx/>
              <a:uFillTx/>
              <a:latin typeface="Arial"/>
            </a:endParaRPr>
          </a:p>
        </p:txBody>
      </p:sp>
      <p:sp>
        <p:nvSpPr>
          <p:cNvPr id="271" name="Rectangle 270"/>
          <p:cNvSpPr/>
          <p:nvPr/>
        </p:nvSpPr>
        <p:spPr>
          <a:xfrm>
            <a:off x="900000" y="6300000"/>
            <a:ext cx="242280" cy="3445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 </a:t>
            </a:r>
            <a:endParaRPr kumimoji="0" lang="fr-FR" sz="1800" b="0" i="0" u="none" strike="noStrike" kern="1200" cap="none" spc="0" normalizeH="0" baseline="0" noProof="0">
              <a:ln>
                <a:noFill/>
              </a:ln>
              <a:solidFill>
                <a:srgbClr val="000000"/>
              </a:solidFill>
              <a:effectLst/>
              <a:uLnTx/>
              <a:uFillTx/>
              <a:latin typeface="Arial"/>
            </a:endParaRPr>
          </a:p>
        </p:txBody>
      </p:sp>
      <p:sp>
        <p:nvSpPr>
          <p:cNvPr id="272" name="Rectangle 271"/>
          <p:cNvSpPr/>
          <p:nvPr/>
        </p:nvSpPr>
        <p:spPr>
          <a:xfrm>
            <a:off x="573480" y="1377720"/>
            <a:ext cx="2124720" cy="60048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Arial"/>
                <a:ea typeface="DejaVu Sans"/>
              </a:rPr>
              <a:t>Calcul quantique</a:t>
            </a:r>
            <a:endParaRPr kumimoji="0" lang="fr-FR" sz="1800" b="0" i="0" u="none" strike="noStrike" kern="1200" cap="none" spc="0" normalizeH="0" baseline="0" noProof="0">
              <a:ln>
                <a:noFill/>
              </a:ln>
              <a:solidFill>
                <a:srgbClr val="000000"/>
              </a:solidFill>
              <a:effectLst/>
              <a:uLnTx/>
              <a:uFillTx/>
              <a:latin typeface="Arial"/>
            </a:endParaRPr>
          </a:p>
        </p:txBody>
      </p:sp>
      <p:sp>
        <p:nvSpPr>
          <p:cNvPr id="273" name="Rectangle 272"/>
          <p:cNvSpPr/>
          <p:nvPr/>
        </p:nvSpPr>
        <p:spPr>
          <a:xfrm>
            <a:off x="5940000" y="4541760"/>
            <a:ext cx="5980680" cy="8564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L'algorithme quantique :</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Arial"/>
                <a:ea typeface="DejaVu Sans"/>
              </a:rPr>
              <a:t>utilise </a:t>
            </a:r>
            <a:r>
              <a:rPr kumimoji="0" lang="fr-FR" sz="1800" b="1" i="0" u="none" strike="noStrike" kern="1200" cap="none" spc="0" normalizeH="0" baseline="0" noProof="0">
                <a:ln>
                  <a:noFill/>
                </a:ln>
                <a:solidFill>
                  <a:srgbClr val="000000"/>
                </a:solidFill>
                <a:effectLst/>
                <a:uLnTx/>
                <a:uFillTx/>
                <a:latin typeface="Arial"/>
                <a:ea typeface="DejaVu Sans"/>
              </a:rPr>
              <a:t>l'interférence</a:t>
            </a:r>
            <a:r>
              <a:rPr kumimoji="0" lang="fr-FR" sz="1800" b="0" i="0" u="none" strike="noStrike" kern="1200" cap="none" spc="0" normalizeH="0" baseline="0" noProof="0">
                <a:ln>
                  <a:noFill/>
                </a:ln>
                <a:solidFill>
                  <a:srgbClr val="000000"/>
                </a:solidFill>
                <a:effectLst/>
                <a:uLnTx/>
                <a:uFillTx/>
                <a:latin typeface="Arial"/>
                <a:ea typeface="DejaVu Sans"/>
              </a:rPr>
              <a:t> pour orienter l'état des qubits vers </a:t>
            </a:r>
            <a:r>
              <a:rPr kumimoji="0" lang="fr-FR" sz="1800" b="1" i="0" u="none" strike="noStrike" kern="1200" cap="none" spc="0" normalizeH="0" baseline="0" noProof="0">
                <a:ln>
                  <a:noFill/>
                </a:ln>
                <a:solidFill>
                  <a:srgbClr val="000000"/>
                </a:solidFill>
                <a:effectLst/>
                <a:uLnTx/>
                <a:uFillTx/>
                <a:latin typeface="Arial"/>
                <a:ea typeface="DejaVu Sans"/>
              </a:rPr>
              <a:t>les probabilités correspondant à la solution</a:t>
            </a:r>
            <a:endParaRPr kumimoji="0" lang="fr-FR" sz="1800" b="0" i="0" u="none" strike="noStrike" kern="1200" cap="none" spc="0" normalizeH="0" baseline="0" noProof="0">
              <a:ln>
                <a:noFill/>
              </a:ln>
              <a:solidFill>
                <a:srgbClr val="000000"/>
              </a:solidFill>
              <a:effectLst/>
              <a:uLnTx/>
              <a:uFillTx/>
              <a:latin typeface="Arial"/>
            </a:endParaRPr>
          </a:p>
        </p:txBody>
      </p:sp>
      <p:sp>
        <p:nvSpPr>
          <p:cNvPr id="274" name="Rectangle 273"/>
          <p:cNvSpPr/>
          <p:nvPr/>
        </p:nvSpPr>
        <p:spPr>
          <a:xfrm>
            <a:off x="901080" y="4676040"/>
            <a:ext cx="4525920" cy="360"/>
          </a:xfrm>
          <a:prstGeom prst="rect">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75" name="Rectangle 274"/>
          <p:cNvSpPr/>
          <p:nvPr/>
        </p:nvSpPr>
        <p:spPr>
          <a:xfrm>
            <a:off x="901440" y="4799160"/>
            <a:ext cx="4525920" cy="360"/>
          </a:xfrm>
          <a:prstGeom prst="rect">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76" name="Ellipse 275"/>
          <p:cNvSpPr/>
          <p:nvPr/>
        </p:nvSpPr>
        <p:spPr>
          <a:xfrm>
            <a:off x="2699640" y="5760720"/>
            <a:ext cx="360" cy="360"/>
          </a:xfrm>
          <a:prstGeom prst="ellipse">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0" tIns="-44640" rIns="0" bIns="-4464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77" name="Rectangle 276"/>
          <p:cNvSpPr/>
          <p:nvPr/>
        </p:nvSpPr>
        <p:spPr>
          <a:xfrm>
            <a:off x="2952000" y="4904640"/>
            <a:ext cx="718200" cy="4575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a:ln>
                  <a:noFill/>
                </a:ln>
                <a:solidFill>
                  <a:srgbClr val="000000"/>
                </a:solidFill>
                <a:effectLst/>
                <a:uLnTx/>
                <a:uFillTx/>
                <a:latin typeface="Arial"/>
                <a:ea typeface="Arial"/>
              </a:rPr>
              <a:t>···</a:t>
            </a:r>
            <a:endParaRPr kumimoji="0" lang="fr-FR" sz="2600" b="0" i="0" u="none" strike="noStrike" kern="1200" cap="none" spc="0" normalizeH="0" baseline="0" noProof="0">
              <a:ln>
                <a:noFill/>
              </a:ln>
              <a:solidFill>
                <a:srgbClr val="000000"/>
              </a:solidFill>
              <a:effectLst/>
              <a:uLnTx/>
              <a:uFillTx/>
              <a:latin typeface="Arial"/>
            </a:endParaRPr>
          </a:p>
        </p:txBody>
      </p:sp>
      <p:sp>
        <p:nvSpPr>
          <p:cNvPr id="278" name="Rectangle 277"/>
          <p:cNvSpPr/>
          <p:nvPr/>
        </p:nvSpPr>
        <p:spPr>
          <a:xfrm>
            <a:off x="901800" y="4943520"/>
            <a:ext cx="4525920" cy="360"/>
          </a:xfrm>
          <a:prstGeom prst="rect">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79" name="Rectangle 278"/>
          <p:cNvSpPr/>
          <p:nvPr/>
        </p:nvSpPr>
        <p:spPr>
          <a:xfrm>
            <a:off x="902160" y="5339880"/>
            <a:ext cx="4525920" cy="360"/>
          </a:xfrm>
          <a:prstGeom prst="rect">
            <a:avLst/>
          </a:prstGeom>
          <a:solidFill>
            <a:srgbClr val="001030"/>
          </a:solidFill>
          <a:ln w="38160">
            <a:solidFill>
              <a:srgbClr val="001030"/>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ndParaRPr>
          </a:p>
        </p:txBody>
      </p:sp>
      <p:sp>
        <p:nvSpPr>
          <p:cNvPr id="280" name="Rectangle 279"/>
          <p:cNvSpPr/>
          <p:nvPr/>
        </p:nvSpPr>
        <p:spPr>
          <a:xfrm>
            <a:off x="900000" y="5760000"/>
            <a:ext cx="10258200" cy="84780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1191"/>
              </a:spcBef>
              <a:spcAft>
                <a:spcPts val="992"/>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En fin de compte, l'information qu'on obtient (après plusieurs essais) est une probabilité associée à chaque entrée - il faut donc poser la question de sorte que la réponse y soit déjà encodée (</a:t>
            </a:r>
            <a:r>
              <a:rPr kumimoji="0" lang="fr-FR" sz="1800" b="0" i="1" u="none" strike="noStrike" kern="1200" cap="none" spc="0" normalizeH="0" baseline="0" noProof="0">
                <a:ln>
                  <a:noFill/>
                </a:ln>
                <a:solidFill>
                  <a:srgbClr val="000000"/>
                </a:solidFill>
                <a:effectLst/>
                <a:uLnTx/>
                <a:uFillTx/>
                <a:latin typeface="Times New Roman"/>
                <a:ea typeface="DejaVu Sans"/>
              </a:rPr>
              <a:t>par exemple : quelle entrée est la meilleure ? à quelle catégorie appartient-elle ?</a:t>
            </a:r>
            <a:r>
              <a:rPr kumimoji="0" lang="fr-FR" sz="1800" b="0" i="0" u="none" strike="noStrike" kern="1200" cap="none" spc="0" normalizeH="0" baseline="0" noProof="0">
                <a:ln>
                  <a:noFill/>
                </a:ln>
                <a:solidFill>
                  <a:srgbClr val="000000"/>
                </a:solidFill>
                <a:effectLst/>
                <a:uLnTx/>
                <a:uFillTx/>
                <a:latin typeface="Times New Roman"/>
                <a:ea typeface="DejaVu Sans"/>
              </a:rPr>
              <a:t>)</a:t>
            </a:r>
            <a:endParaRPr kumimoji="0" lang="fr-FR" sz="1800" b="0" i="0" u="none" strike="noStrike" kern="1200" cap="none" spc="0" normalizeH="0" baseline="0" noProof="0">
              <a:ln>
                <a:noFill/>
              </a:ln>
              <a:solidFill>
                <a:srgbClr val="000000"/>
              </a:solidFill>
              <a:effectLst/>
              <a:uLnTx/>
              <a:uFillTx/>
              <a:latin typeface="Arial"/>
            </a:endParaRPr>
          </a:p>
        </p:txBody>
      </p:sp>
      <p:pic>
        <p:nvPicPr>
          <p:cNvPr id="281" name="Picture 9"/>
          <p:cNvPicPr/>
          <p:nvPr/>
        </p:nvPicPr>
        <p:blipFill>
          <a:blip r:embed="rId3"/>
          <a:stretch/>
        </p:blipFill>
        <p:spPr>
          <a:xfrm>
            <a:off x="9576720" y="432000"/>
            <a:ext cx="2057040" cy="585720"/>
          </a:xfrm>
          <a:prstGeom prst="rect">
            <a:avLst/>
          </a:prstGeom>
          <a:noFill/>
          <a:ln w="0">
            <a:noFill/>
          </a:ln>
        </p:spPr>
      </p:pic>
      <p:sp>
        <p:nvSpPr>
          <p:cNvPr id="282" name="Rectangle 281"/>
          <p:cNvSpPr/>
          <p:nvPr/>
        </p:nvSpPr>
        <p:spPr>
          <a:xfrm>
            <a:off x="5772240" y="1428120"/>
            <a:ext cx="6203160" cy="111420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L'arbre : Seize options pour un système quatre bits</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branches : Choix binaires entre zéro et un</a:t>
            </a:r>
            <a:endParaRPr kumimoji="0" lang="fr-FR" sz="18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624"/>
              </a:spcBef>
              <a:spcAft>
                <a:spcPts val="425"/>
              </a:spcAft>
              <a:buClr>
                <a:srgbClr val="000000"/>
              </a:buClr>
              <a:buSzPct val="45000"/>
              <a:buFont typeface="OpenSymbol"/>
              <a:buChar char="►"/>
              <a:tabLst/>
              <a:defRPr/>
            </a:pPr>
            <a:r>
              <a:rPr kumimoji="0" lang="fr-FR" sz="1800" b="0" i="0" u="none" strike="noStrike" kern="1200" cap="none" spc="0" normalizeH="0" baseline="0" noProof="0">
                <a:ln>
                  <a:noFill/>
                </a:ln>
                <a:solidFill>
                  <a:srgbClr val="000000"/>
                </a:solidFill>
                <a:effectLst/>
                <a:uLnTx/>
                <a:uFillTx/>
                <a:latin typeface="Times New Roman"/>
                <a:ea typeface="Arial Unicode MS"/>
              </a:rPr>
              <a:t>Les feuilles : Chaque extrémité correspond à une chaîne unique</a:t>
            </a:r>
            <a:endParaRPr kumimoji="0" lang="fr-FR" sz="1800" b="0" i="0" u="none" strike="noStrike" kern="1200" cap="none" spc="0" normalizeH="0" baseline="0" noProof="0">
              <a:ln>
                <a:noFill/>
              </a:ln>
              <a:solidFill>
                <a:srgbClr val="000000"/>
              </a:solidFill>
              <a:effectLst/>
              <a:uLnTx/>
              <a:uFillTx/>
              <a:latin typeface="Arial"/>
            </a:endParaRPr>
          </a:p>
        </p:txBody>
      </p:sp>
      <p:sp>
        <p:nvSpPr>
          <p:cNvPr id="283" name="Rectangle 282"/>
          <p:cNvSpPr/>
          <p:nvPr/>
        </p:nvSpPr>
        <p:spPr>
          <a:xfrm>
            <a:off x="11700000" y="648072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5</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285" name="PlaceHolder 1"/>
          <p:cNvSpPr>
            <a:spLocks noGrp="1"/>
          </p:cNvSpPr>
          <p:nvPr>
            <p:ph/>
          </p:nvPr>
        </p:nvSpPr>
        <p:spPr>
          <a:xfrm>
            <a:off x="540000" y="36000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Alors, où se situe le fameux avantage quantique ?</a:t>
            </a:r>
            <a:endParaRPr lang="fr-FR" sz="2800" b="0" u="none" strike="noStrike">
              <a:solidFill>
                <a:schemeClr val="dk1"/>
              </a:solidFill>
              <a:effectLst/>
              <a:uFillTx/>
              <a:latin typeface="Calibri"/>
            </a:endParaRPr>
          </a:p>
        </p:txBody>
      </p:sp>
      <p:sp>
        <p:nvSpPr>
          <p:cNvPr id="286" name="Shape 11"/>
          <p:cNvSpPr/>
          <p:nvPr/>
        </p:nvSpPr>
        <p:spPr>
          <a:xfrm>
            <a:off x="54864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287" name="TextBox 1022625570"/>
          <p:cNvSpPr/>
          <p:nvPr/>
        </p:nvSpPr>
        <p:spPr>
          <a:xfrm>
            <a:off x="7458480" y="2204280"/>
            <a:ext cx="178200" cy="239040"/>
          </a:xfrm>
          <a:prstGeom prst="rect">
            <a:avLst/>
          </a:prstGeom>
          <a:noFill/>
          <a:ln w="0">
            <a:noFill/>
          </a:ln>
        </p:spPr>
        <p:style>
          <a:lnRef idx="0">
            <a:scrgbClr r="0" g="0" b="0"/>
          </a:lnRef>
          <a:fillRef idx="0">
            <a:scrgbClr r="0" g="0" b="0"/>
          </a:fillRef>
          <a:effectRef idx="0">
            <a:scrgbClr r="0" g="0" b="0"/>
          </a:effectRef>
          <a:fontRef idx="minor"/>
        </p:style>
        <p:txBody>
          <a:bodyPr wrap="none" lIns="89280" tIns="45000" rIns="8928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FR" sz="1800" b="0" i="0" u="none" strike="noStrike" kern="1200" cap="none" spc="0" normalizeH="0" baseline="0" noProof="0">
              <a:ln>
                <a:noFill/>
              </a:ln>
              <a:solidFill>
                <a:srgbClr val="000000"/>
              </a:solidFill>
              <a:effectLst/>
              <a:uLnTx/>
              <a:uFillTx/>
              <a:latin typeface="Calibri"/>
            </a:endParaRPr>
          </a:p>
        </p:txBody>
      </p:sp>
      <p:sp>
        <p:nvSpPr>
          <p:cNvPr id="288" name="Text 18"/>
          <p:cNvSpPr/>
          <p:nvPr/>
        </p:nvSpPr>
        <p:spPr>
          <a:xfrm>
            <a:off x="548640" y="2466720"/>
            <a:ext cx="11059560" cy="501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a:ea typeface="Times New Roman"/>
              </a:rPr>
              <a:t>III) Question ouverte: </a:t>
            </a:r>
            <a:r>
              <a:rPr kumimoji="0" lang="en-US" sz="2000" b="1" i="0" u="none" strike="noStrike" kern="1200" cap="none" spc="0" normalizeH="0" baseline="0" noProof="0">
                <a:ln>
                  <a:noFill/>
                </a:ln>
                <a:solidFill>
                  <a:srgbClr val="002060"/>
                </a:solidFill>
                <a:effectLst/>
                <a:uLnTx/>
                <a:uFillTx/>
                <a:latin typeface="Times New Roman"/>
                <a:ea typeface="Times New Roman"/>
              </a:rPr>
              <a:t>où exactement peut-on appliquer le calcul quantique</a:t>
            </a: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p:txBody>
      </p:sp>
      <p:sp>
        <p:nvSpPr>
          <p:cNvPr id="289" name="TextBox 535896186"/>
          <p:cNvSpPr/>
          <p:nvPr/>
        </p:nvSpPr>
        <p:spPr>
          <a:xfrm>
            <a:off x="3231360" y="5298120"/>
            <a:ext cx="909720" cy="2390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FR" sz="1800" b="0" i="0" u="none" strike="noStrike" kern="1200" cap="none" spc="0" normalizeH="0" baseline="0" noProof="0">
              <a:ln>
                <a:noFill/>
              </a:ln>
              <a:solidFill>
                <a:srgbClr val="000000"/>
              </a:solidFill>
              <a:effectLst/>
              <a:uLnTx/>
              <a:uFillTx/>
              <a:latin typeface="Calibri"/>
            </a:endParaRPr>
          </a:p>
        </p:txBody>
      </p:sp>
      <p:sp>
        <p:nvSpPr>
          <p:cNvPr id="290" name="TextBox 1820981711"/>
          <p:cNvSpPr/>
          <p:nvPr/>
        </p:nvSpPr>
        <p:spPr>
          <a:xfrm>
            <a:off x="2740320" y="5938200"/>
            <a:ext cx="909720" cy="2390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FR" sz="1800" b="0" i="0" u="none" strike="noStrike" kern="1200" cap="none" spc="0" normalizeH="0" baseline="0" noProof="0">
              <a:ln>
                <a:noFill/>
              </a:ln>
              <a:solidFill>
                <a:srgbClr val="000000"/>
              </a:solidFill>
              <a:effectLst/>
              <a:uLnTx/>
              <a:uFillTx/>
              <a:latin typeface="Calibri"/>
            </a:endParaRPr>
          </a:p>
        </p:txBody>
      </p:sp>
      <p:sp>
        <p:nvSpPr>
          <p:cNvPr id="291" name="TextBox 1117829206"/>
          <p:cNvSpPr/>
          <p:nvPr/>
        </p:nvSpPr>
        <p:spPr>
          <a:xfrm>
            <a:off x="548640" y="1564920"/>
            <a:ext cx="10933200" cy="1004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imes New Roman"/>
                <a:ea typeface="Times New Roman"/>
              </a:rPr>
              <a:t>Les défis:</a:t>
            </a:r>
            <a:endParaRPr kumimoji="0" lang="fr-FR" sz="2000" b="0" i="0" u="none" strike="noStrike" kern="1200" cap="none" spc="0" normalizeH="0" baseline="0" noProof="0">
              <a:ln>
                <a:noFill/>
              </a:ln>
              <a:solidFill>
                <a:srgbClr val="000000"/>
              </a:solidFill>
              <a:effectLst/>
              <a:uLnTx/>
              <a:uFillTx/>
              <a:latin typeface="Arial"/>
            </a:endParaRPr>
          </a:p>
          <a:p>
            <a:pPr marL="306000" marR="0" lvl="0" indent="-306000" algn="l" defTabSz="914400" rtl="0" eaLnBrk="1" fontAlgn="auto" latinLnBrk="0" hangingPunct="1">
              <a:lnSpc>
                <a:spcPct val="100000"/>
              </a:lnSpc>
              <a:spcBef>
                <a:spcPts val="0"/>
              </a:spcBef>
              <a:spcAft>
                <a:spcPts val="0"/>
              </a:spcAft>
              <a:buClr>
                <a:srgbClr val="000000"/>
              </a:buClr>
              <a:buSzTx/>
              <a:buFont typeface="OpenSymbol"/>
              <a:buAutoNum type="romanUcParenR"/>
              <a:tabLst/>
              <a:defRPr/>
            </a:pPr>
            <a:r>
              <a:rPr kumimoji="0" lang="en-US" sz="2000" b="0" i="0" u="none" strike="noStrike" kern="1200" cap="none" spc="0" normalizeH="0" baseline="0" noProof="0">
                <a:ln>
                  <a:noFill/>
                </a:ln>
                <a:solidFill>
                  <a:srgbClr val="000000"/>
                </a:solidFill>
                <a:effectLst/>
                <a:uLnTx/>
                <a:uFillTx/>
                <a:latin typeface="Times New Roman"/>
                <a:ea typeface="Times New Roman"/>
              </a:rPr>
              <a:t>Le nombre de qubits ainsi que leur fidélité sont toujours limités (NISQ era)</a:t>
            </a:r>
            <a:endParaRPr kumimoji="0" lang="fr-FR" sz="2000" b="0" i="0" u="none" strike="noStrike" kern="1200" cap="none" spc="0" normalizeH="0" baseline="0" noProof="0">
              <a:ln>
                <a:noFill/>
              </a:ln>
              <a:solidFill>
                <a:srgbClr val="000000"/>
              </a:solidFill>
              <a:effectLst/>
              <a:uLnTx/>
              <a:uFillTx/>
              <a:latin typeface="Arial"/>
            </a:endParaRPr>
          </a:p>
          <a:p>
            <a:pPr marL="306000" marR="0" lvl="0" indent="-306000" algn="l" defTabSz="914400" rtl="0" eaLnBrk="1" fontAlgn="auto" latinLnBrk="0" hangingPunct="1">
              <a:lnSpc>
                <a:spcPct val="100000"/>
              </a:lnSpc>
              <a:spcBef>
                <a:spcPts val="0"/>
              </a:spcBef>
              <a:spcAft>
                <a:spcPts val="0"/>
              </a:spcAft>
              <a:buClr>
                <a:srgbClr val="000000"/>
              </a:buClr>
              <a:buSzTx/>
              <a:buFont typeface="OpenSymbol"/>
              <a:buAutoNum type="romanUcParenR"/>
              <a:tabLst/>
              <a:defRPr/>
            </a:pPr>
            <a:r>
              <a:rPr kumimoji="0" lang="en-US" sz="2000" b="0" i="0" u="none" strike="noStrike" kern="1200" cap="none" spc="0" normalizeH="0" baseline="0" noProof="0">
                <a:ln>
                  <a:noFill/>
                </a:ln>
                <a:solidFill>
                  <a:srgbClr val="000000"/>
                </a:solidFill>
                <a:effectLst/>
                <a:uLnTx/>
                <a:uFillTx/>
                <a:latin typeface="Times New Roman"/>
                <a:ea typeface="Times New Roman"/>
              </a:rPr>
              <a:t>Les algorithmes ne sont pas forcément les plus efficaces </a:t>
            </a:r>
            <a:endParaRPr kumimoji="0" lang="fr-FR" sz="2000" b="0" i="0" u="none" strike="noStrike" kern="1200" cap="none" spc="0" normalizeH="0" baseline="0" noProof="0">
              <a:ln>
                <a:noFill/>
              </a:ln>
              <a:solidFill>
                <a:srgbClr val="000000"/>
              </a:solidFill>
              <a:effectLst/>
              <a:uLnTx/>
              <a:uFillTx/>
              <a:latin typeface="Arial"/>
            </a:endParaRPr>
          </a:p>
        </p:txBody>
      </p:sp>
      <p:sp>
        <p:nvSpPr>
          <p:cNvPr id="292" name="TextBox 21744468"/>
          <p:cNvSpPr/>
          <p:nvPr/>
        </p:nvSpPr>
        <p:spPr>
          <a:xfrm>
            <a:off x="7118280" y="2898720"/>
            <a:ext cx="4540320" cy="391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FR" sz="2000" b="0" i="0" u="none" strike="noStrike" kern="1200" cap="none" spc="0" normalizeH="0" baseline="0" noProof="0">
              <a:ln>
                <a:noFill/>
              </a:ln>
              <a:solidFill>
                <a:srgbClr val="000000"/>
              </a:solidFill>
              <a:effectLst/>
              <a:uLnTx/>
              <a:uFillTx/>
              <a:latin typeface="Times New Roman"/>
            </a:endParaRPr>
          </a:p>
        </p:txBody>
      </p:sp>
      <p:sp>
        <p:nvSpPr>
          <p:cNvPr id="293" name="TextBox 622316844"/>
          <p:cNvSpPr/>
          <p:nvPr/>
        </p:nvSpPr>
        <p:spPr>
          <a:xfrm>
            <a:off x="1021320" y="2666160"/>
            <a:ext cx="7522200" cy="28022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numCol="1" spc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FR" sz="2000" b="0" i="0" u="none" strike="noStrike" kern="1200" cap="none" spc="0" normalizeH="0" baseline="0" noProof="0">
                <a:ln>
                  <a:noFill/>
                </a:ln>
                <a:solidFill>
                  <a:srgbClr val="000000"/>
                </a:solidFill>
                <a:effectLst/>
                <a:uLnTx/>
                <a:uFillTx/>
                <a:latin typeface="Times New Roman"/>
                <a:ea typeface="Arial"/>
              </a:rPr>
              <a:t>1. Identifier si notre problème est :</a:t>
            </a:r>
            <a:br>
              <a:rPr kumimoji="0" sz="2000" b="0" i="0" u="none" strike="noStrike" kern="1200" cap="none" spc="0" normalizeH="0" baseline="0" noProof="0">
                <a:ln>
                  <a:noFill/>
                </a:ln>
                <a:solidFill>
                  <a:srgbClr val="000000"/>
                </a:solidFill>
                <a:effectLst/>
                <a:uLnTx/>
                <a:uFillTx/>
                <a:latin typeface="Arial"/>
              </a:rPr>
            </a:br>
            <a:endParaRPr kumimoji="0" lang="fr-FR" sz="2000" b="0" i="0" u="none" strike="noStrike" kern="1200" cap="none" spc="0" normalizeH="0" baseline="0" noProof="0">
              <a:ln>
                <a:noFill/>
              </a:ln>
              <a:solidFill>
                <a:srgbClr val="000000"/>
              </a:solidFill>
              <a:effectLst/>
              <a:uLnTx/>
              <a:uFillTx/>
              <a:latin typeface="Arial"/>
            </a:endParaRPr>
          </a:p>
          <a:p>
            <a:pPr marL="720000" marR="0" lvl="1" indent="-216000" algn="l" defTabSz="914400" rtl="0" eaLnBrk="1" fontAlgn="auto" latinLnBrk="0" hangingPunct="1">
              <a:lnSpc>
                <a:spcPct val="100000"/>
              </a:lnSpc>
              <a:spcBef>
                <a:spcPts val="0"/>
              </a:spcBef>
              <a:spcAft>
                <a:spcPts val="0"/>
              </a:spcAft>
              <a:buClr>
                <a:srgbClr val="000000"/>
              </a:buClr>
              <a:buSzTx/>
              <a:buFont typeface="Arial"/>
              <a:buChar char="•"/>
              <a:tabLst/>
              <a:defRPr/>
            </a:pPr>
            <a:r>
              <a:rPr kumimoji="0" lang="en-FR" sz="2000" b="0" i="0" u="none" strike="noStrike" kern="1200" cap="none" spc="0" normalizeH="0" baseline="0" noProof="0">
                <a:ln>
                  <a:noFill/>
                </a:ln>
                <a:solidFill>
                  <a:srgbClr val="000000"/>
                </a:solidFill>
                <a:effectLst/>
                <a:uLnTx/>
                <a:uFillTx/>
                <a:latin typeface="Times New Roman"/>
                <a:ea typeface="Arial"/>
              </a:rPr>
              <a:t>Limité par le calcul classique</a:t>
            </a:r>
            <a:endParaRPr kumimoji="0" lang="fr-FR" sz="2000" b="0" i="0" u="none" strike="noStrike" kern="1200" cap="none" spc="0" normalizeH="0" baseline="0" noProof="0">
              <a:ln>
                <a:noFill/>
              </a:ln>
              <a:solidFill>
                <a:srgbClr val="000000"/>
              </a:solidFill>
              <a:effectLst/>
              <a:uLnTx/>
              <a:uFillTx/>
              <a:latin typeface="Arial"/>
            </a:endParaRPr>
          </a:p>
          <a:p>
            <a:pPr marL="720000" marR="0" lvl="1" indent="-216000" algn="l" defTabSz="914400" rtl="0" eaLnBrk="1" fontAlgn="auto" latinLnBrk="0" hangingPunct="1">
              <a:lnSpc>
                <a:spcPct val="100000"/>
              </a:lnSpc>
              <a:spcBef>
                <a:spcPts val="0"/>
              </a:spcBef>
              <a:spcAft>
                <a:spcPts val="0"/>
              </a:spcAft>
              <a:buClr>
                <a:srgbClr val="000000"/>
              </a:buClr>
              <a:buSzTx/>
              <a:buFont typeface="Arial"/>
              <a:buChar char="•"/>
              <a:tabLst/>
              <a:defRPr/>
            </a:pPr>
            <a:r>
              <a:rPr kumimoji="0" lang="en-FR" sz="2000" b="0" i="0" u="none" strike="noStrike" kern="1200" cap="none" spc="0" normalizeH="0" baseline="0" noProof="0">
                <a:ln>
                  <a:noFill/>
                </a:ln>
                <a:solidFill>
                  <a:srgbClr val="000000"/>
                </a:solidFill>
                <a:effectLst/>
                <a:uLnTx/>
                <a:uFillTx/>
                <a:latin typeface="Times New Roman"/>
                <a:ea typeface="Arial"/>
              </a:rPr>
              <a:t>Pertinent à résoudre</a:t>
            </a:r>
            <a:endParaRPr kumimoji="0" lang="fr-FR" sz="2000" b="0" i="0" u="none" strike="noStrike" kern="1200" cap="none" spc="0" normalizeH="0" baseline="0" noProof="0">
              <a:ln>
                <a:noFill/>
              </a:ln>
              <a:solidFill>
                <a:srgbClr val="000000"/>
              </a:solidFill>
              <a:effectLst/>
              <a:uLnTx/>
              <a:uFillTx/>
              <a:latin typeface="Arial"/>
            </a:endParaRPr>
          </a:p>
          <a:p>
            <a:pPr marL="720000" marR="0" lvl="1" indent="-216000" algn="l" defTabSz="914400" rtl="0" eaLnBrk="1" fontAlgn="auto" latinLnBrk="0" hangingPunct="1">
              <a:lnSpc>
                <a:spcPct val="100000"/>
              </a:lnSpc>
              <a:spcBef>
                <a:spcPts val="0"/>
              </a:spcBef>
              <a:spcAft>
                <a:spcPts val="0"/>
              </a:spcAft>
              <a:buClr>
                <a:srgbClr val="000000"/>
              </a:buClr>
              <a:buSzTx/>
              <a:buFont typeface="Arial"/>
              <a:buChar char="•"/>
              <a:tabLst/>
              <a:defRPr/>
            </a:pPr>
            <a:r>
              <a:rPr kumimoji="0" lang="en-FR" sz="2000" b="0" i="0" u="none" strike="noStrike" kern="1200" cap="none" spc="0" normalizeH="0" baseline="0" noProof="0">
                <a:ln>
                  <a:noFill/>
                </a:ln>
                <a:solidFill>
                  <a:srgbClr val="000000"/>
                </a:solidFill>
                <a:effectLst/>
                <a:uLnTx/>
                <a:uFillTx/>
                <a:latin typeface="Times New Roman"/>
                <a:ea typeface="Arial"/>
              </a:rPr>
              <a:t>Adaptable au traitement par des méthodes de calcul quantique</a:t>
            </a:r>
            <a:endParaRPr kumimoji="0" lang="fr-FR" sz="2000" b="0" i="0" u="none" strike="noStrike" kern="1200" cap="none" spc="0" normalizeH="0" baseline="0" noProof="0">
              <a:ln>
                <a:noFill/>
              </a:ln>
              <a:solidFill>
                <a:srgbClr val="000000"/>
              </a:solidFill>
              <a:effectLst/>
              <a:uLnTx/>
              <a:uFillTx/>
              <a:latin typeface="Arial"/>
            </a:endParaRP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FR" sz="2000" b="0" i="0" u="none" strike="noStrike" kern="1200" cap="none" spc="0" normalizeH="0" baseline="0" noProof="0">
                <a:ln>
                  <a:noFill/>
                </a:ln>
                <a:solidFill>
                  <a:srgbClr val="000000"/>
                </a:solidFill>
                <a:effectLst/>
                <a:uLnTx/>
                <a:uFillTx/>
                <a:latin typeface="Times New Roman"/>
                <a:ea typeface="Arial"/>
              </a:rPr>
              <a:t>2. Traduire le problème dans le language quantique</a:t>
            </a:r>
            <a:endParaRPr kumimoji="0" lang="fr-FR" sz="2000" b="0" i="0" u="none" strike="noStrike" kern="1200" cap="none" spc="0" normalizeH="0" baseline="0" noProof="0">
              <a:ln>
                <a:noFill/>
              </a:ln>
              <a:solidFill>
                <a:srgbClr val="000000"/>
              </a:solidFill>
              <a:effectLst/>
              <a:uLnTx/>
              <a:uFillTx/>
              <a:latin typeface="Arial"/>
            </a:endParaRP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p:txBody>
      </p:sp>
      <p:sp>
        <p:nvSpPr>
          <p:cNvPr id="294" name="Arc 835032017"/>
          <p:cNvSpPr/>
          <p:nvPr/>
        </p:nvSpPr>
        <p:spPr>
          <a:xfrm>
            <a:off x="8696880" y="4544640"/>
            <a:ext cx="1777680" cy="2117880"/>
          </a:xfrm>
          <a:prstGeom prst="arc">
            <a:avLst>
              <a:gd name="adj1" fmla="val 16200000"/>
              <a:gd name="adj2" fmla="val 0"/>
            </a:avLst>
          </a:prstGeom>
          <a:noFill/>
          <a:ln w="648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FR" sz="1800" b="0" i="0" u="none" strike="noStrike" kern="1200" cap="none" spc="0" normalizeH="0" baseline="0" noProof="0">
              <a:ln>
                <a:noFill/>
              </a:ln>
              <a:solidFill>
                <a:srgbClr val="000000"/>
              </a:solidFill>
              <a:effectLst/>
              <a:uLnTx/>
              <a:uFillTx/>
              <a:latin typeface="Calibri"/>
            </a:endParaRPr>
          </a:p>
        </p:txBody>
      </p:sp>
      <p:pic>
        <p:nvPicPr>
          <p:cNvPr id="295" name="Picture 10"/>
          <p:cNvPicPr/>
          <p:nvPr/>
        </p:nvPicPr>
        <p:blipFill>
          <a:blip r:embed="rId2"/>
          <a:stretch/>
        </p:blipFill>
        <p:spPr>
          <a:xfrm>
            <a:off x="9576720" y="432000"/>
            <a:ext cx="2057040" cy="585720"/>
          </a:xfrm>
          <a:prstGeom prst="rect">
            <a:avLst/>
          </a:prstGeom>
          <a:noFill/>
          <a:ln w="0">
            <a:noFill/>
          </a:ln>
        </p:spPr>
      </p:pic>
      <p:sp>
        <p:nvSpPr>
          <p:cNvPr id="296" name="Rectangle 295"/>
          <p:cNvSpPr/>
          <p:nvPr/>
        </p:nvSpPr>
        <p:spPr>
          <a:xfrm>
            <a:off x="11700000" y="648072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6</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Calcul hybride</a:t>
            </a:r>
            <a:endParaRPr lang="fr-FR" sz="2800" b="0" u="none" strike="noStrike">
              <a:solidFill>
                <a:schemeClr val="dk1"/>
              </a:solidFill>
              <a:effectLst/>
              <a:uFillTx/>
              <a:latin typeface="Calibri"/>
            </a:endParaRPr>
          </a:p>
        </p:txBody>
      </p:sp>
      <p:sp>
        <p:nvSpPr>
          <p:cNvPr id="298"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299" name="Text 12"/>
          <p:cNvSpPr/>
          <p:nvPr/>
        </p:nvSpPr>
        <p:spPr>
          <a:xfrm>
            <a:off x="10069920" y="540000"/>
            <a:ext cx="1548360" cy="49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300" name="Rectangle 299"/>
          <p:cNvSpPr/>
          <p:nvPr/>
        </p:nvSpPr>
        <p:spPr>
          <a:xfrm>
            <a:off x="638280" y="1526040"/>
            <a:ext cx="10699920" cy="394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spAutoFit/>
          </a:bodyPr>
          <a:lstStyle/>
          <a:p>
            <a:pPr marL="216000" marR="0" lvl="0" indent="-216000" algn="l" defTabSz="914400" rtl="0" eaLnBrk="1" fontAlgn="auto" latinLnBrk="0" hangingPunct="1">
              <a:lnSpc>
                <a:spcPct val="100000"/>
              </a:lnSpc>
              <a:spcBef>
                <a:spcPts val="1191"/>
              </a:spcBef>
              <a:spcAft>
                <a:spcPts val="992"/>
              </a:spcAft>
              <a:buClr>
                <a:srgbClr val="000000"/>
              </a:buClr>
              <a:buSzTx/>
              <a:buFont typeface="OpenSymbol"/>
              <a:buChar char="►"/>
              <a:tabLst/>
              <a:defRPr/>
            </a:pPr>
            <a:r>
              <a:rPr kumimoji="0" lang="fr-FR" sz="2000" b="1" i="0" u="none" strike="noStrike" kern="1200" cap="none" spc="0" normalizeH="0" baseline="0" noProof="0">
                <a:ln>
                  <a:noFill/>
                </a:ln>
                <a:solidFill>
                  <a:srgbClr val="000000"/>
                </a:solidFill>
                <a:effectLst/>
                <a:uLnTx/>
                <a:uFillTx/>
                <a:latin typeface="Times New Roman"/>
                <a:ea typeface="DejaVu Sans"/>
              </a:rPr>
              <a:t>Calcul hybride (HPC/quantique)</a:t>
            </a:r>
            <a:r>
              <a:rPr kumimoji="0" lang="fr-FR" sz="2000" b="0" i="0" u="none" strike="noStrike" kern="1200" cap="none" spc="0" normalizeH="0" baseline="0" noProof="0">
                <a:ln>
                  <a:noFill/>
                </a:ln>
                <a:solidFill>
                  <a:srgbClr val="000000"/>
                </a:solidFill>
                <a:effectLst/>
                <a:uLnTx/>
                <a:uFillTx/>
                <a:latin typeface="Times New Roman"/>
                <a:ea typeface="DejaVu Sans"/>
              </a:rPr>
              <a:t> : Pour une tâche donnée, il n'est pas nécessaire de choisir entre l'un ou l'autre, par exemple le classique pilote, le quantique exécute une sous-tâche précise, en boucle </a:t>
            </a:r>
            <a:endParaRPr kumimoji="0" lang="fr-FR" sz="20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1191"/>
              </a:spcBef>
              <a:spcAft>
                <a:spcPts val="992"/>
              </a:spcAft>
              <a:buClr>
                <a:srgbClr val="000000"/>
              </a:buClr>
              <a:buSzTx/>
              <a:buFont typeface="OpenSymbol"/>
              <a:buChar char="►"/>
              <a:tabLst/>
              <a:defRPr/>
            </a:pPr>
            <a:r>
              <a:rPr kumimoji="0" lang="fr-FR" sz="2000" b="1" i="0" u="none" strike="noStrike" kern="1200" cap="none" spc="0" normalizeH="0" baseline="0" noProof="0">
                <a:ln>
                  <a:noFill/>
                </a:ln>
                <a:solidFill>
                  <a:srgbClr val="000000"/>
                </a:solidFill>
                <a:effectLst/>
                <a:uLnTx/>
                <a:uFillTx/>
                <a:latin typeface="Times New Roman"/>
                <a:ea typeface="DejaVu Sans"/>
              </a:rPr>
              <a:t>Le quantique n'est pas un remplaçant</a:t>
            </a:r>
            <a:r>
              <a:rPr kumimoji="0" lang="fr-FR" sz="2000" b="0" i="0" u="none" strike="noStrike" kern="1200" cap="none" spc="0" normalizeH="0" baseline="0" noProof="0">
                <a:ln>
                  <a:noFill/>
                </a:ln>
                <a:solidFill>
                  <a:srgbClr val="000000"/>
                </a:solidFill>
                <a:effectLst/>
                <a:uLnTx/>
                <a:uFillTx/>
                <a:latin typeface="Times New Roman"/>
                <a:ea typeface="DejaVu Sans"/>
              </a:rPr>
              <a:t> - c'est un accélérateur spécialisé, à utiliser seulement là où il apporte un vrai avantage</a:t>
            </a:r>
            <a:endParaRPr kumimoji="0" lang="fr-FR" sz="20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1191"/>
              </a:spcBef>
              <a:spcAft>
                <a:spcPts val="992"/>
              </a:spcAft>
              <a:buClr>
                <a:srgbClr val="000000"/>
              </a:buClr>
              <a:buSzTx/>
              <a:buFont typeface="OpenSymbol"/>
              <a:buChar char="►"/>
              <a:tabLst/>
              <a:defRPr/>
            </a:pPr>
            <a:r>
              <a:rPr kumimoji="0" lang="fr-FR" sz="2000" b="1" i="0" u="none" strike="noStrike" kern="1200" cap="none" spc="0" normalizeH="0" baseline="0" noProof="0">
                <a:ln>
                  <a:noFill/>
                </a:ln>
                <a:solidFill>
                  <a:srgbClr val="000000"/>
                </a:solidFill>
                <a:effectLst/>
                <a:uLnTx/>
                <a:uFillTx/>
                <a:latin typeface="Times New Roman"/>
                <a:ea typeface="DejaVu Sans"/>
              </a:rPr>
              <a:t>Le classique reste indispensable</a:t>
            </a:r>
            <a:r>
              <a:rPr kumimoji="0" lang="fr-FR" sz="2000" b="0" i="0" u="none" strike="noStrike" kern="1200" cap="none" spc="0" normalizeH="0" baseline="0" noProof="0">
                <a:ln>
                  <a:noFill/>
                </a:ln>
                <a:solidFill>
                  <a:srgbClr val="000000"/>
                </a:solidFill>
                <a:effectLst/>
                <a:uLnTx/>
                <a:uFillTx/>
                <a:latin typeface="Times New Roman"/>
                <a:ea typeface="DejaVu Sans"/>
              </a:rPr>
              <a:t> - préparation, correction d'erreurs, lecture des résultats</a:t>
            </a:r>
            <a:endParaRPr kumimoji="0" lang="fr-FR" sz="2000" b="0" i="0" u="none" strike="noStrike" kern="1200" cap="none" spc="0" normalizeH="0" baseline="0" noProof="0">
              <a:ln>
                <a:noFill/>
              </a:ln>
              <a:solidFill>
                <a:srgbClr val="000000"/>
              </a:solidFill>
              <a:effectLst/>
              <a:uLnTx/>
              <a:uFillTx/>
              <a:latin typeface="Arial"/>
            </a:endParaRPr>
          </a:p>
          <a:p>
            <a:pPr marL="216000" marR="0" lvl="0" indent="-216000" algn="l" defTabSz="914400" rtl="0" eaLnBrk="1" fontAlgn="auto" latinLnBrk="0" hangingPunct="1">
              <a:lnSpc>
                <a:spcPct val="100000"/>
              </a:lnSpc>
              <a:spcBef>
                <a:spcPts val="1191"/>
              </a:spcBef>
              <a:spcAft>
                <a:spcPts val="992"/>
              </a:spcAft>
              <a:buClr>
                <a:srgbClr val="000000"/>
              </a:buClr>
              <a:buSzTx/>
              <a:buFont typeface="OpenSymbol"/>
              <a:buChar char="►"/>
              <a:tabLst/>
              <a:defRPr/>
            </a:pPr>
            <a:r>
              <a:rPr kumimoji="0" lang="fr-FR" sz="2000" b="1" i="0" u="none" strike="noStrike" kern="1200" cap="none" spc="0" normalizeH="0" baseline="0" noProof="0">
                <a:ln>
                  <a:noFill/>
                </a:ln>
                <a:solidFill>
                  <a:srgbClr val="000000"/>
                </a:solidFill>
                <a:effectLst/>
                <a:uLnTx/>
                <a:uFillTx/>
                <a:latin typeface="Times New Roman"/>
                <a:ea typeface="DejaVu Sans"/>
              </a:rPr>
              <a:t>Chacun pour ce qu'il fait de mieux</a:t>
            </a:r>
            <a:r>
              <a:rPr kumimoji="0" lang="fr-FR" sz="2000" b="0" i="0" u="none" strike="noStrike" kern="1200" cap="none" spc="0" normalizeH="0" baseline="0" noProof="0">
                <a:ln>
                  <a:noFill/>
                </a:ln>
                <a:solidFill>
                  <a:srgbClr val="000000"/>
                </a:solidFill>
                <a:effectLst/>
                <a:uLnTx/>
                <a:uFillTx/>
                <a:latin typeface="Times New Roman"/>
                <a:ea typeface="DejaVu Sans"/>
              </a:rPr>
              <a:t> - pas une solution temporaire, mais probablement la norme durable</a:t>
            </a:r>
            <a:endParaRPr kumimoji="0" lang="fr-FR" sz="20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1191"/>
              </a:spcBef>
              <a:spcAft>
                <a:spcPts val="992"/>
              </a:spcAft>
              <a:buClrTx/>
              <a:buSzTx/>
              <a:buFontTx/>
              <a:buNone/>
              <a:tabLst/>
              <a:defRPr/>
            </a:pPr>
            <a:endParaRPr kumimoji="0" lang="fr-FR" sz="2000" b="0" i="0" u="none" strike="noStrike" kern="1200" cap="none" spc="0" normalizeH="0" baseline="0" noProof="0">
              <a:ln>
                <a:noFill/>
              </a:ln>
              <a:solidFill>
                <a:srgbClr val="000000"/>
              </a:solidFill>
              <a:effectLst/>
              <a:uLnTx/>
              <a:uFillTx/>
              <a:latin typeface="Arial"/>
            </a:endParaRPr>
          </a:p>
        </p:txBody>
      </p:sp>
      <p:pic>
        <p:nvPicPr>
          <p:cNvPr id="301" name="Picture 11"/>
          <p:cNvPicPr/>
          <p:nvPr/>
        </p:nvPicPr>
        <p:blipFill>
          <a:blip r:embed="rId2"/>
          <a:stretch/>
        </p:blipFill>
        <p:spPr>
          <a:xfrm>
            <a:off x="9576720" y="432000"/>
            <a:ext cx="2057040" cy="585720"/>
          </a:xfrm>
          <a:prstGeom prst="rect">
            <a:avLst/>
          </a:prstGeom>
          <a:noFill/>
          <a:ln w="0">
            <a:noFill/>
          </a:ln>
        </p:spPr>
      </p:pic>
      <p:sp>
        <p:nvSpPr>
          <p:cNvPr id="302" name="Rectangle 301"/>
          <p:cNvSpPr/>
          <p:nvPr/>
        </p:nvSpPr>
        <p:spPr>
          <a:xfrm>
            <a:off x="11700000" y="648072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7</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PlaceHolder 1"/>
          <p:cNvSpPr>
            <a:spLocks noGrp="1"/>
          </p:cNvSpPr>
          <p:nvPr>
            <p:ph/>
          </p:nvPr>
        </p:nvSpPr>
        <p:spPr>
          <a:xfrm>
            <a:off x="548280" y="411480"/>
            <a:ext cx="8680680" cy="67968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chemeClr val="dk1"/>
                </a:solidFill>
                <a:effectLst/>
                <a:uFillTx/>
                <a:latin typeface="Cambria"/>
                <a:ea typeface="Cambria"/>
              </a:rPr>
              <a:t>Conclusion </a:t>
            </a:r>
            <a:endParaRPr lang="fr-FR" sz="2800" b="0" u="none" strike="noStrike">
              <a:solidFill>
                <a:schemeClr val="dk1"/>
              </a:solidFill>
              <a:effectLst/>
              <a:uFillTx/>
              <a:latin typeface="Calibri"/>
            </a:endParaRPr>
          </a:p>
        </p:txBody>
      </p:sp>
      <p:sp>
        <p:nvSpPr>
          <p:cNvPr id="304" name="Shape 1"/>
          <p:cNvSpPr/>
          <p:nvPr/>
        </p:nvSpPr>
        <p:spPr>
          <a:xfrm>
            <a:off x="548280" y="1188720"/>
            <a:ext cx="11063880" cy="360"/>
          </a:xfrm>
          <a:prstGeom prst="line">
            <a:avLst/>
          </a:prstGeom>
          <a:ln w="12600">
            <a:solidFill>
              <a:srgbClr val="2F559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305" name="Text 12"/>
          <p:cNvSpPr/>
          <p:nvPr/>
        </p:nvSpPr>
        <p:spPr>
          <a:xfrm>
            <a:off x="10069920" y="540000"/>
            <a:ext cx="1548360" cy="49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pic>
        <p:nvPicPr>
          <p:cNvPr id="306" name="Picture 12"/>
          <p:cNvPicPr/>
          <p:nvPr/>
        </p:nvPicPr>
        <p:blipFill>
          <a:blip r:embed="rId2"/>
          <a:stretch/>
        </p:blipFill>
        <p:spPr>
          <a:xfrm>
            <a:off x="9576720" y="432000"/>
            <a:ext cx="2057040" cy="585720"/>
          </a:xfrm>
          <a:prstGeom prst="rect">
            <a:avLst/>
          </a:prstGeom>
          <a:noFill/>
          <a:ln w="0">
            <a:noFill/>
          </a:ln>
        </p:spPr>
      </p:pic>
      <p:sp>
        <p:nvSpPr>
          <p:cNvPr id="307" name="Rectangle 306"/>
          <p:cNvSpPr/>
          <p:nvPr/>
        </p:nvSpPr>
        <p:spPr>
          <a:xfrm>
            <a:off x="540000" y="1766880"/>
            <a:ext cx="3058200" cy="33843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Times New Roman"/>
                <a:ea typeface="DejaVu Sans"/>
              </a:rPr>
              <a:t>Une approche différente de calcul</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Le fait d'encoder une information dans un processus physique qui présente un comportement distinct et obéit à des règles différentes nous offre la possibilité de traiter cette information d'une manière différente </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308" name="Rectangle 307"/>
          <p:cNvSpPr/>
          <p:nvPr/>
        </p:nvSpPr>
        <p:spPr>
          <a:xfrm>
            <a:off x="4500000" y="1766880"/>
            <a:ext cx="3058200" cy="328140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1191"/>
              </a:spcBef>
              <a:spcAft>
                <a:spcPts val="992"/>
              </a:spcAft>
              <a:buClrTx/>
              <a:buSzTx/>
              <a:buFontTx/>
              <a:buNone/>
              <a:tabLst/>
              <a:defRPr/>
            </a:pPr>
            <a:r>
              <a:rPr kumimoji="0" lang="fr-FR" sz="1800" b="1" i="0" u="none" strike="noStrike" kern="1200" cap="none" spc="0" normalizeH="0" baseline="0" noProof="0">
                <a:ln>
                  <a:noFill/>
                </a:ln>
                <a:solidFill>
                  <a:srgbClr val="000000"/>
                </a:solidFill>
                <a:effectLst/>
                <a:uLnTx/>
                <a:uFillTx/>
                <a:latin typeface="Times New Roman"/>
                <a:ea typeface="DejaVu Sans"/>
              </a:rPr>
              <a:t>Différent ne signifie pas forcément meilleur ! </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1191"/>
              </a:spcBef>
              <a:spcAft>
                <a:spcPts val="992"/>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La question est donc la suivante : quel type de problèmes (calculs) pouvons-nous résoudre et comment devons-nous les formuler pour tirer parti de cette approche ?</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309" name="Rectangle 308"/>
          <p:cNvSpPr/>
          <p:nvPr/>
        </p:nvSpPr>
        <p:spPr>
          <a:xfrm>
            <a:off x="8460000" y="1766880"/>
            <a:ext cx="3058200" cy="328140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1191"/>
              </a:spcBef>
              <a:spcAft>
                <a:spcPts val="992"/>
              </a:spcAft>
              <a:buClrTx/>
              <a:buSzTx/>
              <a:buFontTx/>
              <a:buNone/>
              <a:tabLst/>
              <a:defRPr/>
            </a:pPr>
            <a:r>
              <a:rPr kumimoji="0" lang="fr-FR" sz="1800" b="1" i="0" u="none" strike="noStrike" kern="1200" cap="none" spc="0" normalizeH="0" baseline="0" noProof="0">
                <a:ln>
                  <a:noFill/>
                </a:ln>
                <a:solidFill>
                  <a:srgbClr val="000000"/>
                </a:solidFill>
                <a:effectLst/>
                <a:uLnTx/>
                <a:uFillTx/>
                <a:latin typeface="Times New Roman"/>
                <a:ea typeface="DejaVu Sans"/>
              </a:rPr>
              <a:t>Commencer modestement</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1191"/>
              </a:spcBef>
              <a:spcAft>
                <a:spcPts val="992"/>
              </a:spcAft>
              <a:buClrTx/>
              <a:buSzTx/>
              <a:buFontTx/>
              <a:buNone/>
              <a:tabLst/>
              <a:defRPr/>
            </a:pPr>
            <a:r>
              <a:rPr kumimoji="0" lang="fr-FR" sz="1800" b="0" i="0" u="none" strike="noStrike" kern="1200" cap="none" spc="0" normalizeH="0" baseline="0" noProof="0">
                <a:ln>
                  <a:noFill/>
                </a:ln>
                <a:solidFill>
                  <a:srgbClr val="000000"/>
                </a:solidFill>
                <a:effectLst/>
                <a:uLnTx/>
                <a:uFillTx/>
                <a:latin typeface="Times New Roman"/>
                <a:ea typeface="DejaVu Sans"/>
              </a:rPr>
              <a:t>Pour voir comment cela se passe et évaluer le potentiel pour une application spécifique - une première étape nécessaire, quel que soit le développement matériel - une étape qui peut déjà être franchie </a:t>
            </a: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endParaRPr>
          </a:p>
        </p:txBody>
      </p:sp>
      <p:sp>
        <p:nvSpPr>
          <p:cNvPr id="310" name="Rectangle 309"/>
          <p:cNvSpPr/>
          <p:nvPr/>
        </p:nvSpPr>
        <p:spPr>
          <a:xfrm>
            <a:off x="11700000" y="6480720"/>
            <a:ext cx="268200" cy="2851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000000"/>
                </a:solidFill>
                <a:effectLst/>
                <a:uLnTx/>
                <a:uFillTx/>
                <a:latin typeface="Times New Roman"/>
                <a:ea typeface="DejaVu Sans"/>
              </a:rPr>
              <a:t>8</a:t>
            </a:r>
            <a:endParaRPr kumimoji="0" lang="fr-FR" sz="1400" b="0" i="0" u="none" strike="noStrike" kern="1200" cap="none" spc="0" normalizeH="0" baseline="0" noProof="0">
              <a:ln>
                <a:noFill/>
              </a:ln>
              <a:solidFill>
                <a:srgbClr val="000000"/>
              </a:solidFill>
              <a:effectLst/>
              <a:uLnTx/>
              <a:uFillTx/>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PlaceHolder 1"/>
          <p:cNvSpPr>
            <a:spLocks noGrp="1"/>
          </p:cNvSpPr>
          <p:nvPr>
            <p:ph/>
          </p:nvPr>
        </p:nvSpPr>
        <p:spPr>
          <a:xfrm>
            <a:off x="825120" y="2448000"/>
            <a:ext cx="10536840" cy="1360800"/>
          </a:xfrm>
          <a:prstGeom prst="rect">
            <a:avLst/>
          </a:prstGeom>
          <a:noFill/>
          <a:ln w="0">
            <a:noFill/>
          </a:ln>
        </p:spPr>
        <p:txBody>
          <a:bodyPr lIns="90000" tIns="45000" rIns="90000" bIns="45000" anchor="b" anchorCtr="1">
            <a:noAutofit/>
          </a:bodyPr>
          <a:lstStyle/>
          <a:p>
            <a:pPr indent="0" algn="ctr" defTabSz="914400">
              <a:lnSpc>
                <a:spcPct val="100000"/>
              </a:lnSpc>
              <a:spcBef>
                <a:spcPts val="1191"/>
              </a:spcBef>
              <a:spcAft>
                <a:spcPts val="992"/>
              </a:spcAft>
              <a:buNone/>
              <a:tabLst>
                <a:tab pos="0" algn="l"/>
              </a:tabLst>
            </a:pPr>
            <a:r>
              <a:rPr lang="en-US" sz="4000" b="1" u="none" strike="noStrike">
                <a:solidFill>
                  <a:srgbClr val="FFFFFF"/>
                </a:solidFill>
                <a:effectLst/>
                <a:uFillTx/>
                <a:latin typeface="Cambria"/>
                <a:ea typeface="Cambria"/>
              </a:rPr>
              <a:t>Merci pour votre écoute !</a:t>
            </a:r>
            <a:endParaRPr lang="fr-FR" sz="4000" b="0" u="none" strike="noStrike">
              <a:solidFill>
                <a:srgbClr val="FFFFFF"/>
              </a:solidFill>
              <a:effectLst/>
              <a:uFillTx/>
              <a:latin typeface="Calibri"/>
            </a:endParaRPr>
          </a:p>
          <a:p>
            <a:pPr indent="0" algn="ctr" defTabSz="914400">
              <a:lnSpc>
                <a:spcPct val="100000"/>
              </a:lnSpc>
              <a:spcBef>
                <a:spcPts val="1191"/>
              </a:spcBef>
              <a:spcAft>
                <a:spcPts val="992"/>
              </a:spcAft>
              <a:buNone/>
              <a:tabLst>
                <a:tab pos="0" algn="l"/>
              </a:tabLst>
            </a:pPr>
            <a:r>
              <a:rPr lang="en-US" sz="4000" b="1" u="none" strike="noStrike">
                <a:solidFill>
                  <a:srgbClr val="FFFFFF"/>
                </a:solidFill>
                <a:effectLst/>
                <a:uFillTx/>
                <a:latin typeface="Cambria"/>
                <a:ea typeface="Cambria"/>
              </a:rPr>
              <a:t>Contactez-nous pour en savoir plus</a:t>
            </a:r>
            <a:endParaRPr lang="fr-FR" sz="4000" b="0" u="none" strike="noStrike">
              <a:solidFill>
                <a:srgbClr val="FFFFFF"/>
              </a:solidFill>
              <a:effectLst/>
              <a:uFillTx/>
              <a:latin typeface="Calibri"/>
            </a:endParaRPr>
          </a:p>
        </p:txBody>
      </p:sp>
      <p:sp>
        <p:nvSpPr>
          <p:cNvPr id="312" name="Text 1"/>
          <p:cNvSpPr/>
          <p:nvPr/>
        </p:nvSpPr>
        <p:spPr>
          <a:xfrm>
            <a:off x="1981800" y="4603320"/>
            <a:ext cx="8223480" cy="35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endParaRPr kumimoji="0" lang="fr-FR" sz="2800" b="0" i="0" u="none" strike="noStrike" kern="1200" cap="none" spc="0" normalizeH="0" baseline="0" noProof="0">
              <a:ln>
                <a:noFill/>
              </a:ln>
              <a:solidFill>
                <a:srgbClr val="FFFFFF"/>
              </a:solidFill>
              <a:effectLst/>
              <a:uLnTx/>
              <a:uFillTx/>
              <a:latin typeface="Arial"/>
            </a:endParaRPr>
          </a:p>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2800" b="0" i="0" u="none" strike="noStrike" kern="1200" cap="none" spc="0" normalizeH="0" baseline="0" noProof="0">
                <a:ln>
                  <a:noFill/>
                </a:ln>
                <a:solidFill>
                  <a:srgbClr val="FFFFFF"/>
                </a:solidFill>
                <a:effectLst/>
                <a:uLnTx/>
                <a:uFillTx/>
                <a:latin typeface="Calibri"/>
                <a:ea typeface="Calibri"/>
              </a:rPr>
              <a:t>contact@maquest.fr · </a:t>
            </a:r>
            <a:r>
              <a:rPr kumimoji="0" lang="en-US" sz="2800" b="0" i="0" u="none" strike="noStrike" kern="1200" cap="none" spc="0" normalizeH="0" baseline="0" noProof="0">
                <a:ln>
                  <a:noFill/>
                </a:ln>
                <a:solidFill>
                  <a:srgbClr val="0563C1"/>
                </a:solidFill>
                <a:effectLst/>
                <a:uLnTx/>
                <a:uFillTx/>
                <a:latin typeface="Calibri"/>
                <a:ea typeface="Calibri"/>
                <a:hlinkClick r:id="rId2"/>
              </a:rPr>
              <a:t>www.maquest.fr</a:t>
            </a:r>
            <a:endParaRPr kumimoji="0" lang="fr-FR" sz="2800" b="0" i="0" u="none" strike="noStrike" kern="1200" cap="none" spc="0" normalizeH="0" baseline="0" noProof="0">
              <a:ln>
                <a:noFill/>
              </a:ln>
              <a:solidFill>
                <a:srgbClr val="FFFFFF"/>
              </a:solidFill>
              <a:effectLst/>
              <a:uLnTx/>
              <a:uFillTx/>
              <a:latin typeface="Arial"/>
            </a:endParaRPr>
          </a:p>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2800" b="0" i="0" u="none" strike="noStrike" kern="1200" cap="none" spc="0" normalizeH="0" baseline="0" noProof="0">
                <a:ln>
                  <a:noFill/>
                </a:ln>
                <a:solidFill>
                  <a:srgbClr val="FFFFFF"/>
                </a:solidFill>
                <a:effectLst/>
                <a:uLnTx/>
                <a:uFillTx/>
                <a:latin typeface="Calibri"/>
                <a:ea typeface="Calibri"/>
              </a:rPr>
              <a:t>nadoveza@unistra.fr</a:t>
            </a:r>
            <a:endParaRPr kumimoji="0" lang="fr-FR" sz="2800" b="0" i="0" u="none" strike="noStrike" kern="1200" cap="none" spc="0" normalizeH="0" baseline="0" noProof="0">
              <a:ln>
                <a:noFill/>
              </a:ln>
              <a:solidFill>
                <a:srgbClr val="FFFFFF"/>
              </a:solidFill>
              <a:effectLst/>
              <a:uLnTx/>
              <a:uFillTx/>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A14EC32-5EBA-F8A7-F54A-AF972463EC12}"/>
              </a:ext>
            </a:extLst>
          </p:cNvPr>
          <p:cNvSpPr>
            <a:spLocks noGrp="1"/>
          </p:cNvSpPr>
          <p:nvPr>
            <p:ph type="title"/>
          </p:nvPr>
        </p:nvSpPr>
        <p:spPr>
          <a:xfrm>
            <a:off x="290235" y="156001"/>
            <a:ext cx="5049878" cy="5177751"/>
          </a:xfrm>
        </p:spPr>
        <p:txBody>
          <a:bodyPr/>
          <a:lstStyle/>
          <a:p>
            <a:r>
              <a:rPr lang="fr-FR" dirty="0"/>
              <a:t>Démarrer un projet d'innovation quantique : </a:t>
            </a:r>
            <a:br>
              <a:rPr lang="fr-FR" dirty="0"/>
            </a:br>
            <a:r>
              <a:rPr lang="fr-FR" dirty="0"/>
              <a:t>par où commencer ?</a:t>
            </a:r>
            <a:br>
              <a:rPr lang="fr-FR" dirty="0"/>
            </a:br>
            <a:br>
              <a:rPr lang="fr-FR" dirty="0"/>
            </a:br>
            <a:br>
              <a:rPr lang="fr-FR" dirty="0"/>
            </a:br>
            <a:br>
              <a:rPr lang="fr-FR" dirty="0"/>
            </a:br>
            <a:r>
              <a:rPr lang="fr-FR" sz="2000" dirty="0">
                <a:solidFill>
                  <a:srgbClr val="525252"/>
                </a:solidFill>
                <a:latin typeface="IBM Plex Sans" pitchFamily="34" charset="0"/>
                <a:ea typeface="IBM Plex Sans" pitchFamily="34" charset="-122"/>
                <a:cs typeface="IBM Plex Sans" pitchFamily="34" charset="-120"/>
              </a:rPr>
              <a:t>Webinaire CESQ Grand Est</a:t>
            </a:r>
            <a:br>
              <a:rPr lang="fr-FR" sz="4400" dirty="0"/>
            </a:br>
            <a:endParaRPr lang="fr-FR" dirty="0"/>
          </a:p>
        </p:txBody>
      </p:sp>
      <p:pic>
        <p:nvPicPr>
          <p:cNvPr id="10" name="Espace réservé pour une image  9">
            <a:extLst>
              <a:ext uri="{FF2B5EF4-FFF2-40B4-BE49-F238E27FC236}">
                <a16:creationId xmlns:a16="http://schemas.microsoft.com/office/drawing/2014/main" id="{C9DB86C7-A689-E9AC-86D4-1995D8E4FD18}"/>
              </a:ext>
            </a:extLst>
          </p:cNvPr>
          <p:cNvPicPr>
            <a:picLocks noGrp="1" noChangeAspect="1"/>
          </p:cNvPicPr>
          <p:nvPr>
            <p:ph type="pic" sz="quarter" idx="12"/>
          </p:nvPr>
        </p:nvPicPr>
        <p:blipFill>
          <a:blip r:embed="rId2"/>
          <a:srcRect l="19148" r="19148"/>
          <a:stretch>
            <a:fillRect/>
          </a:stretch>
        </p:blipFill>
        <p:spPr>
          <a:prstGeom prst="rect">
            <a:avLst/>
          </a:prstGeom>
          <a:solidFill>
            <a:srgbClr val="E0E0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spTree>
    <p:extLst>
      <p:ext uri="{BB962C8B-B14F-4D97-AF65-F5344CB8AC3E}">
        <p14:creationId xmlns:p14="http://schemas.microsoft.com/office/powerpoint/2010/main" val="216737087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5F6FF"/>
        </a:solidFill>
        <a:effectLst/>
      </p:bgPr>
    </p:bg>
    <p:spTree>
      <p:nvGrpSpPr>
        <p:cNvPr id="1" name=""/>
        <p:cNvGrpSpPr/>
        <p:nvPr/>
      </p:nvGrpSpPr>
      <p:grpSpPr>
        <a:xfrm>
          <a:off x="0" y="0"/>
          <a:ext cx="0" cy="0"/>
          <a:chOff x="0" y="0"/>
          <a:chExt cx="0" cy="0"/>
        </a:xfrm>
      </p:grpSpPr>
      <p:sp>
        <p:nvSpPr>
          <p:cNvPr id="2" name="Text 0"/>
          <p:cNvSpPr/>
          <p:nvPr/>
        </p:nvSpPr>
        <p:spPr>
          <a:xfrm>
            <a:off x="812767" y="812767"/>
            <a:ext cx="9156700" cy="500327"/>
          </a:xfrm>
          <a:prstGeom prst="rect">
            <a:avLst/>
          </a:prstGeom>
          <a:noFill/>
          <a:ln/>
        </p:spPr>
        <p:txBody>
          <a:bodyPr wrap="square" lIns="0" tIns="0" rIns="0" bIns="0" rtlCol="0" anchor="t">
            <a:normAutofit fontScale="47500" lnSpcReduction="20000"/>
          </a:bodyPr>
          <a:lstStyle/>
          <a:p>
            <a:pPr marL="0" marR="0" lvl="0" indent="0" algn="l" defTabSz="914400" rtl="0" eaLnBrk="1" fontAlgn="auto" latinLnBrk="0" hangingPunct="1">
              <a:lnSpc>
                <a:spcPts val="3740"/>
              </a:lnSpc>
              <a:spcBef>
                <a:spcPts val="0"/>
              </a:spcBef>
              <a:spcAft>
                <a:spcPts val="0"/>
              </a:spcAft>
              <a:buClrTx/>
              <a:buSzTx/>
              <a:buFontTx/>
              <a:buNone/>
              <a:tabLst/>
              <a:defRPr/>
            </a:pPr>
            <a:r>
              <a:rPr kumimoji="0" lang="en-US" sz="8400" b="0" i="0" u="none" strike="noStrike" kern="1200" cap="none" spc="0" normalizeH="0" baseline="0" noProof="0" dirty="0">
                <a:ln>
                  <a:noFill/>
                </a:ln>
                <a:solidFill>
                  <a:srgbClr val="000000"/>
                </a:solidFill>
                <a:effectLst/>
                <a:uLnTx/>
                <a:uFillTx/>
                <a:latin typeface="Calibri Light" panose="020F0302020204030204"/>
                <a:ea typeface="+mn-ea"/>
                <a:cs typeface="+mn-cs"/>
                <a:sym typeface="IBM Plex Sans Light"/>
              </a:rPr>
              <a:t>Le bon moment pour se </a:t>
            </a:r>
            <a:r>
              <a:rPr kumimoji="0" lang="en-US" sz="8400" b="0" i="0" u="none" strike="noStrike" kern="1200" cap="none" spc="0" normalizeH="0" baseline="0" noProof="0" dirty="0" err="1">
                <a:ln>
                  <a:noFill/>
                </a:ln>
                <a:solidFill>
                  <a:srgbClr val="000000"/>
                </a:solidFill>
                <a:effectLst/>
                <a:uLnTx/>
                <a:uFillTx/>
                <a:latin typeface="Calibri Light" panose="020F0302020204030204"/>
                <a:ea typeface="+mn-ea"/>
                <a:cs typeface="+mn-cs"/>
                <a:sym typeface="IBM Plex Sans Light"/>
              </a:rPr>
              <a:t>préparer</a:t>
            </a:r>
            <a:endParaRPr kumimoji="0" lang="en-US" sz="8400" b="0" i="0" u="none" strike="noStrike" kern="1200" cap="none" spc="0" normalizeH="0" baseline="0" noProof="0" dirty="0">
              <a:ln>
                <a:noFill/>
              </a:ln>
              <a:solidFill>
                <a:srgbClr val="000000"/>
              </a:solidFill>
              <a:effectLst/>
              <a:uLnTx/>
              <a:uFillTx/>
              <a:latin typeface="Calibri Light" panose="020F0302020204030204"/>
              <a:ea typeface="+mn-ea"/>
              <a:cs typeface="+mn-cs"/>
              <a:sym typeface="IBM Plex Sans Light"/>
            </a:endParaRPr>
          </a:p>
        </p:txBody>
      </p:sp>
      <p:sp>
        <p:nvSpPr>
          <p:cNvPr id="3" name="Text 1"/>
          <p:cNvSpPr/>
          <p:nvPr/>
        </p:nvSpPr>
        <p:spPr>
          <a:xfrm>
            <a:off x="812767" y="2769939"/>
            <a:ext cx="3205611" cy="863633"/>
          </a:xfrm>
          <a:prstGeom prst="rect">
            <a:avLst/>
          </a:prstGeom>
          <a:noFill/>
          <a:ln/>
        </p:spPr>
        <p:txBody>
          <a:bodyPr wrap="square" lIns="0" tIns="0" rIns="0" bIns="0" rtlCol="0" anchor="t">
            <a:normAutofit fontScale="40000" lnSpcReduction="20000"/>
          </a:bodyPr>
          <a:lstStyle/>
          <a:p>
            <a:pPr marL="0" marR="0" lvl="0" indent="0" algn="l" defTabSz="914400" rtl="0" eaLnBrk="1" fontAlgn="auto" latinLnBrk="0" hangingPunct="1">
              <a:lnSpc>
                <a:spcPts val="6600"/>
              </a:lnSpc>
              <a:spcBef>
                <a:spcPts val="0"/>
              </a:spcBef>
              <a:spcAft>
                <a:spcPts val="0"/>
              </a:spcAft>
              <a:buClrTx/>
              <a:buSzTx/>
              <a:buFontTx/>
              <a:buNone/>
              <a:tabLst/>
              <a:defRPr/>
            </a:pPr>
            <a:r>
              <a:rPr kumimoji="0" lang="en-US" sz="16800" b="0" i="0" u="none" strike="noStrike" kern="1200" cap="none" spc="0" normalizeH="0" baseline="0" noProof="0" dirty="0">
                <a:ln>
                  <a:noFill/>
                </a:ln>
                <a:solidFill>
                  <a:srgbClr val="1162FF"/>
                </a:solidFill>
                <a:effectLst/>
                <a:uLnTx/>
                <a:uFillTx/>
                <a:latin typeface="IBM Plex Sans ExtLt" panose="020B0303050203000203" pitchFamily="34" charset="0"/>
                <a:ea typeface="+mn-ea"/>
                <a:cs typeface="+mn-cs"/>
                <a:sym typeface="IBM Plex Sans Light"/>
              </a:rPr>
              <a:t>73%</a:t>
            </a:r>
          </a:p>
        </p:txBody>
      </p:sp>
      <p:sp>
        <p:nvSpPr>
          <p:cNvPr id="4" name="Text 2"/>
          <p:cNvSpPr/>
          <p:nvPr/>
        </p:nvSpPr>
        <p:spPr>
          <a:xfrm>
            <a:off x="812767" y="3735172"/>
            <a:ext cx="3205611"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des organisations sont déjà </a:t>
            </a:r>
            <a:r>
              <a:rPr kumimoji="0" lang="en-US" sz="1200" b="0" i="0" u="none" strike="noStrike" kern="1200" cap="none" spc="0" normalizeH="0" baseline="0" noProof="0" dirty="0" err="1">
                <a:ln>
                  <a:noFill/>
                </a:ln>
                <a:solidFill>
                  <a:srgbClr val="393939"/>
                </a:solidFill>
                <a:effectLst/>
                <a:uLnTx/>
                <a:uFillTx/>
                <a:latin typeface="IBM Plex Sans" pitchFamily="34" charset="0"/>
                <a:ea typeface="IBM Plex Sans" pitchFamily="34" charset="-122"/>
                <a:cs typeface="IBM Plex Sans" pitchFamily="34" charset="-120"/>
              </a:rPr>
              <a:t>engagées</a:t>
            </a:r>
            <a:r>
              <a:rPr kumimoji="0" lang="en-US" sz="12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 </a:t>
            </a:r>
            <a:br>
              <a:rPr kumimoji="0" lang="en-US" sz="12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br>
            <a:r>
              <a:rPr kumimoji="0" lang="en-US" sz="12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dans une démarche quantique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4232953" y="2769939"/>
            <a:ext cx="0" cy="1391874"/>
          </a:xfrm>
          <a:prstGeom prst="line">
            <a:avLst/>
          </a:prstGeom>
          <a:noFill/>
          <a:ln w="6350">
            <a:solidFill>
              <a:srgbClr val="A6C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4539836" y="2769939"/>
            <a:ext cx="3205696" cy="863633"/>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6600"/>
              </a:lnSpc>
              <a:spcBef>
                <a:spcPts val="0"/>
              </a:spcBef>
              <a:spcAft>
                <a:spcPts val="0"/>
              </a:spcAft>
              <a:buClrTx/>
              <a:buSzTx/>
              <a:buFontTx/>
              <a:buNone/>
              <a:tabLst/>
              <a:defRPr/>
            </a:pPr>
            <a:r>
              <a:rPr kumimoji="0" lang="en-US" sz="6700" b="0" i="0" u="none" strike="noStrike" kern="1200" cap="none" spc="0" normalizeH="0" baseline="0" noProof="0" dirty="0">
                <a:ln>
                  <a:noFill/>
                </a:ln>
                <a:solidFill>
                  <a:srgbClr val="1162FF"/>
                </a:solidFill>
                <a:effectLst/>
                <a:uLnTx/>
                <a:uFillTx/>
                <a:latin typeface="IBM Plex Sans ExtLt" panose="020B0303050203000203" pitchFamily="34" charset="0"/>
                <a:ea typeface="+mn-ea"/>
                <a:cs typeface="+mn-cs"/>
                <a:sym typeface="IBM Plex Sans Light"/>
              </a:rPr>
              <a:t>68%</a:t>
            </a:r>
          </a:p>
        </p:txBody>
      </p:sp>
      <p:sp>
        <p:nvSpPr>
          <p:cNvPr id="7" name="Text 5"/>
          <p:cNvSpPr/>
          <p:nvPr/>
        </p:nvSpPr>
        <p:spPr>
          <a:xfrm>
            <a:off x="4539836" y="3735172"/>
            <a:ext cx="3205696"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attendent de la valeur business </a:t>
            </a:r>
            <a:br>
              <a:rPr kumimoji="0" lang="en-US" sz="12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br>
            <a:r>
              <a:rPr kumimoji="0" lang="en-US" sz="12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dans un horizon de 1 à 5 ans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7960105" y="2769939"/>
            <a:ext cx="0" cy="1391874"/>
          </a:xfrm>
          <a:prstGeom prst="line">
            <a:avLst/>
          </a:prstGeom>
          <a:noFill/>
          <a:ln w="6350">
            <a:solidFill>
              <a:srgbClr val="A6C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8266988" y="2769939"/>
            <a:ext cx="3205611" cy="863633"/>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6600"/>
              </a:lnSpc>
              <a:spcBef>
                <a:spcPts val="0"/>
              </a:spcBef>
              <a:spcAft>
                <a:spcPts val="0"/>
              </a:spcAft>
              <a:buClrTx/>
              <a:buSzTx/>
              <a:buFontTx/>
              <a:buNone/>
              <a:tabLst/>
              <a:defRPr/>
            </a:pPr>
            <a:r>
              <a:rPr kumimoji="0" lang="en-US" sz="6700" b="0" i="0" u="none" strike="noStrike" kern="1200" cap="none" spc="0" normalizeH="0" baseline="0" noProof="0" dirty="0">
                <a:ln>
                  <a:noFill/>
                </a:ln>
                <a:solidFill>
                  <a:srgbClr val="1162FF"/>
                </a:solidFill>
                <a:effectLst/>
                <a:uLnTx/>
                <a:uFillTx/>
                <a:latin typeface="IBM Plex Sans ExtLt" panose="020B0303050203000203" pitchFamily="34" charset="0"/>
                <a:ea typeface="+mn-ea"/>
                <a:cs typeface="+mn-cs"/>
                <a:sym typeface="IBM Plex Sans Light"/>
              </a:rPr>
              <a:t>+53%</a:t>
            </a:r>
          </a:p>
        </p:txBody>
      </p:sp>
      <p:sp>
        <p:nvSpPr>
          <p:cNvPr id="10" name="Text 8"/>
          <p:cNvSpPr/>
          <p:nvPr/>
        </p:nvSpPr>
        <p:spPr>
          <a:xfrm>
            <a:off x="8266988" y="3735172"/>
            <a:ext cx="3205611"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de ROI anticipé pour les organisations préparées avant 2027</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812767" y="1399364"/>
            <a:ext cx="3205611" cy="551318"/>
          </a:xfrm>
          <a:prstGeom prst="rect">
            <a:avLst/>
          </a:prstGeom>
          <a:noFill/>
          <a:ln/>
        </p:spPr>
        <p:txBody>
          <a:bodyPr wrap="square" lIns="0" tIns="0" rIns="0" bIns="0" rtlCol="0" anchor="ctr">
            <a:normAutofit/>
          </a:bodyPr>
          <a:lstStyle/>
          <a:p>
            <a:pPr marL="0" marR="0" lvl="0" indent="0" algn="l" defTabSz="1218956" rtl="0" eaLnBrk="1" fontAlgn="auto" latinLnBrk="0" hangingPunct="1">
              <a:lnSpc>
                <a:spcPct val="90000"/>
              </a:lnSpc>
              <a:spcBef>
                <a:spcPts val="0"/>
              </a:spcBef>
              <a:spcAft>
                <a:spcPts val="0"/>
              </a:spcAft>
              <a:buClrTx/>
              <a:buSzTx/>
              <a:buFontTx/>
              <a:buNone/>
              <a:tabLst/>
              <a:defRPr/>
            </a:pPr>
            <a:r>
              <a:rPr kumimoji="0" lang="fr-FR" sz="4000" b="0" i="0" u="none" strike="noStrike" kern="1200" cap="none" spc="0" normalizeH="0" baseline="0" noProof="0" dirty="0">
                <a:ln>
                  <a:noFill/>
                </a:ln>
                <a:solidFill>
                  <a:srgbClr val="1162FF"/>
                </a:solidFill>
                <a:effectLst/>
                <a:uLnTx/>
                <a:uFillTx/>
                <a:latin typeface="Calibri Light" panose="020F0302020204030204"/>
                <a:ea typeface="+mn-ea"/>
                <a:cs typeface="+mn-cs"/>
                <a:sym typeface="IBM Plex Sans Light"/>
              </a:rPr>
              <a:t>01</a:t>
            </a:r>
          </a:p>
        </p:txBody>
      </p:sp>
      <p:sp>
        <p:nvSpPr>
          <p:cNvPr id="4" name="Text 2"/>
          <p:cNvSpPr/>
          <p:nvPr/>
        </p:nvSpPr>
        <p:spPr>
          <a:xfrm>
            <a:off x="812767" y="2031807"/>
            <a:ext cx="3205611" cy="62671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1162FF"/>
                </a:solidFill>
                <a:effectLst/>
                <a:uLnTx/>
                <a:uFillTx/>
                <a:latin typeface="Calibri" panose="020F0502020204030204"/>
                <a:ea typeface="+mn-ea"/>
                <a:cs typeface="+mn-cs"/>
              </a:rPr>
              <a:t>↓</a:t>
            </a:r>
            <a:br>
              <a:rPr kumimoji="0" lang="fr-FR" sz="1600" b="0" i="0" u="none" strike="noStrike" kern="1200" cap="none" spc="0" normalizeH="0" baseline="0" noProof="0" dirty="0">
                <a:ln>
                  <a:noFill/>
                </a:ln>
                <a:solidFill>
                  <a:srgbClr val="161616"/>
                </a:solidFill>
                <a:effectLst/>
                <a:uLnTx/>
                <a:uFillTx/>
                <a:latin typeface="IBM Plex Sans" pitchFamily="34" charset="0"/>
                <a:ea typeface="IBM Plex Sans" pitchFamily="34" charset="-122"/>
                <a:cs typeface="IBM Plex Sans" pitchFamily="34" charset="-120"/>
              </a:rPr>
            </a:br>
            <a:r>
              <a:rPr kumimoji="0" lang="fr-FR" sz="1600" b="0" i="0" u="none" strike="noStrike" kern="1200" cap="none" spc="0" normalizeH="0" baseline="0" noProof="0" dirty="0">
                <a:ln>
                  <a:noFill/>
                </a:ln>
                <a:solidFill>
                  <a:srgbClr val="161616"/>
                </a:solidFill>
                <a:effectLst/>
                <a:uLnTx/>
                <a:uFillTx/>
                <a:latin typeface="IBM Plex Sans" pitchFamily="34" charset="0"/>
                <a:ea typeface="IBM Plex Sans" pitchFamily="34" charset="-122"/>
                <a:cs typeface="IBM Plex Sans" pitchFamily="34" charset="-120"/>
              </a:rPr>
              <a:t>Exploration</a:t>
            </a:r>
            <a:endParaRPr kumimoji="0" lang="fr-FR"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812767" y="2875814"/>
            <a:ext cx="3205611" cy="18530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26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5252"/>
                </a:solidFill>
                <a:effectLst/>
                <a:uLnTx/>
                <a:uFillTx/>
                <a:latin typeface="IBM Plex Sans" pitchFamily="34" charset="0"/>
                <a:ea typeface="IBM Plex Sans" pitchFamily="34" charset="-122"/>
                <a:cs typeface="IBM Plex Sans" pitchFamily="34" charset="-120"/>
              </a:rPr>
              <a:t>Objectif</a:t>
            </a:r>
            <a:endParaRPr kumimoji="0" lang="fr-FR"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812767" y="3061105"/>
            <a:ext cx="3205611" cy="40259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85"/>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Comprendre la valeur potentielle du quantique pour l'organisation</a:t>
            </a: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812767" y="3951238"/>
            <a:ext cx="3205611" cy="18530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26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5252"/>
                </a:solidFill>
                <a:effectLst/>
                <a:uLnTx/>
                <a:uFillTx/>
                <a:latin typeface="IBM Plex Sans" pitchFamily="34" charset="0"/>
                <a:ea typeface="IBM Plex Sans" pitchFamily="34" charset="-122"/>
                <a:cs typeface="IBM Plex Sans" pitchFamily="34" charset="-120"/>
              </a:rPr>
              <a:t>Activités clés</a:t>
            </a:r>
            <a:endParaRPr kumimoji="0" lang="fr-FR"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812767" y="4136529"/>
            <a:ext cx="3205611" cy="40259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85"/>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Sensibilisation, cas d'usage inspirants, benchmark marché</a:t>
            </a: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812767" y="5027589"/>
            <a:ext cx="3205611" cy="18530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26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5252"/>
                </a:solidFill>
                <a:effectLst/>
                <a:uLnTx/>
                <a:uFillTx/>
                <a:latin typeface="IBM Plex Sans" pitchFamily="34" charset="0"/>
                <a:ea typeface="IBM Plex Sans" pitchFamily="34" charset="-122"/>
                <a:cs typeface="IBM Plex Sans" pitchFamily="34" charset="-120"/>
              </a:rPr>
              <a:t>Livrable</a:t>
            </a:r>
            <a:endParaRPr kumimoji="0" lang="fr-FR"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812767" y="5212880"/>
            <a:ext cx="3205611" cy="21399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85"/>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161616"/>
                </a:solidFill>
                <a:effectLst/>
                <a:uLnTx/>
                <a:uFillTx/>
                <a:latin typeface="IBM Plex Sans" pitchFamily="34" charset="0"/>
                <a:ea typeface="IBM Plex Sans" pitchFamily="34" charset="-122"/>
                <a:cs typeface="IBM Plex Sans" pitchFamily="34" charset="-120"/>
              </a:rPr>
              <a:t>Note de cadrage stratégique</a:t>
            </a: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4539836" y="1399364"/>
            <a:ext cx="3205696" cy="551318"/>
          </a:xfrm>
          <a:prstGeom prst="rect">
            <a:avLst/>
          </a:prstGeom>
          <a:noFill/>
          <a:ln/>
        </p:spPr>
        <p:txBody>
          <a:bodyPr wrap="square" lIns="0" tIns="0" rIns="0" bIns="0" rtlCol="0" anchor="ctr">
            <a:normAutofit/>
          </a:bodyPr>
          <a:lstStyle/>
          <a:p>
            <a:pPr marL="0" marR="0" lvl="0" indent="0" algn="l" defTabSz="1218956" rtl="0" eaLnBrk="1" fontAlgn="auto" latinLnBrk="0" hangingPunct="1">
              <a:lnSpc>
                <a:spcPct val="90000"/>
              </a:lnSpc>
              <a:spcBef>
                <a:spcPts val="0"/>
              </a:spcBef>
              <a:spcAft>
                <a:spcPts val="0"/>
              </a:spcAft>
              <a:buClrTx/>
              <a:buSzTx/>
              <a:buFontTx/>
              <a:buNone/>
              <a:tabLst/>
              <a:defRPr/>
            </a:pPr>
            <a:r>
              <a:rPr kumimoji="0" lang="fr-FR" sz="4000" b="0" i="0" u="none" strike="noStrike" kern="1200" cap="none" spc="0" normalizeH="0" baseline="0" noProof="0" dirty="0">
                <a:ln>
                  <a:noFill/>
                </a:ln>
                <a:solidFill>
                  <a:srgbClr val="1162FF"/>
                </a:solidFill>
                <a:effectLst/>
                <a:uLnTx/>
                <a:uFillTx/>
                <a:latin typeface="Calibri Light" panose="020F0302020204030204"/>
                <a:ea typeface="+mn-ea"/>
                <a:cs typeface="+mn-cs"/>
                <a:sym typeface="IBM Plex Sans Light"/>
              </a:rPr>
              <a:t>02</a:t>
            </a:r>
          </a:p>
        </p:txBody>
      </p:sp>
      <p:sp>
        <p:nvSpPr>
          <p:cNvPr id="14" name="Text 12"/>
          <p:cNvSpPr/>
          <p:nvPr/>
        </p:nvSpPr>
        <p:spPr>
          <a:xfrm>
            <a:off x="4539836" y="2875814"/>
            <a:ext cx="3205696" cy="18530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26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5252"/>
                </a:solidFill>
                <a:effectLst/>
                <a:uLnTx/>
                <a:uFillTx/>
                <a:latin typeface="IBM Plex Sans" pitchFamily="34" charset="0"/>
                <a:ea typeface="IBM Plex Sans" pitchFamily="34" charset="-122"/>
                <a:cs typeface="IBM Plex Sans" pitchFamily="34" charset="-120"/>
              </a:rPr>
              <a:t>Objectif</a:t>
            </a:r>
            <a:endParaRPr kumimoji="0" lang="fr-FR"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4539836" y="3061105"/>
            <a:ext cx="3205696" cy="40259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85"/>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Construire une première preuve de valeur concrète</a:t>
            </a: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4539836" y="3951238"/>
            <a:ext cx="3205696" cy="18530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26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5252"/>
                </a:solidFill>
                <a:effectLst/>
                <a:uLnTx/>
                <a:uFillTx/>
                <a:latin typeface="IBM Plex Sans" pitchFamily="34" charset="0"/>
                <a:ea typeface="IBM Plex Sans" pitchFamily="34" charset="-122"/>
                <a:cs typeface="IBM Plex Sans" pitchFamily="34" charset="-120"/>
              </a:rPr>
              <a:t>Activités clés</a:t>
            </a:r>
            <a:endParaRPr kumimoji="0" lang="fr-FR"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4539836" y="4136529"/>
            <a:ext cx="3205696" cy="40259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85"/>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Formation ciblée, cas pilote sélectionné, </a:t>
            </a:r>
            <a:br>
              <a:rPr kumimoji="0" lang="fr-FR" sz="11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br>
            <a:r>
              <a:rPr kumimoji="0" lang="fr-FR" sz="11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POC </a:t>
            </a:r>
            <a:r>
              <a:rPr kumimoji="0" lang="fr-FR" sz="1100" b="0" i="0" u="none" strike="noStrike" kern="1200" cap="none" spc="0" normalizeH="0" baseline="0" noProof="0" dirty="0" err="1">
                <a:ln>
                  <a:noFill/>
                </a:ln>
                <a:solidFill>
                  <a:srgbClr val="393939"/>
                </a:solidFill>
                <a:effectLst/>
                <a:uLnTx/>
                <a:uFillTx/>
                <a:latin typeface="IBM Plex Sans" pitchFamily="34" charset="0"/>
                <a:ea typeface="IBM Plex Sans" pitchFamily="34" charset="-122"/>
                <a:cs typeface="IBM Plex Sans" pitchFamily="34" charset="-120"/>
              </a:rPr>
              <a:t>benchmarké</a:t>
            </a: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4539836" y="5027589"/>
            <a:ext cx="3205696" cy="18530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26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5252"/>
                </a:solidFill>
                <a:effectLst/>
                <a:uLnTx/>
                <a:uFillTx/>
                <a:latin typeface="IBM Plex Sans" pitchFamily="34" charset="0"/>
                <a:ea typeface="IBM Plex Sans" pitchFamily="34" charset="-122"/>
                <a:cs typeface="IBM Plex Sans" pitchFamily="34" charset="-120"/>
              </a:rPr>
              <a:t>Livrable</a:t>
            </a:r>
            <a:endParaRPr kumimoji="0" lang="fr-FR"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4539836" y="5212880"/>
            <a:ext cx="3205696" cy="21399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85"/>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161616"/>
                </a:solidFill>
                <a:effectLst/>
                <a:uLnTx/>
                <a:uFillTx/>
                <a:latin typeface="IBM Plex Sans" pitchFamily="34" charset="0"/>
                <a:ea typeface="IBM Plex Sans" pitchFamily="34" charset="-122"/>
                <a:cs typeface="IBM Plex Sans" pitchFamily="34" charset="-120"/>
              </a:rPr>
              <a:t>Preuve de concept validée (Go/No-Go)</a:t>
            </a: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2" name="Groupe 31">
            <a:extLst>
              <a:ext uri="{FF2B5EF4-FFF2-40B4-BE49-F238E27FC236}">
                <a16:creationId xmlns:a16="http://schemas.microsoft.com/office/drawing/2014/main" id="{95B9BF07-DADD-1672-6A41-6B42D0A62573}"/>
              </a:ext>
            </a:extLst>
          </p:cNvPr>
          <p:cNvGrpSpPr/>
          <p:nvPr/>
        </p:nvGrpSpPr>
        <p:grpSpPr>
          <a:xfrm>
            <a:off x="4232953" y="1793833"/>
            <a:ext cx="3727152" cy="4402007"/>
            <a:chOff x="4232953" y="1643227"/>
            <a:chExt cx="3727152" cy="3645214"/>
          </a:xfrm>
        </p:grpSpPr>
        <p:sp>
          <p:nvSpPr>
            <p:cNvPr id="11" name="Shape 9"/>
            <p:cNvSpPr/>
            <p:nvPr/>
          </p:nvSpPr>
          <p:spPr>
            <a:xfrm>
              <a:off x="4232953" y="1643227"/>
              <a:ext cx="0" cy="3645214"/>
            </a:xfrm>
            <a:prstGeom prst="line">
              <a:avLst/>
            </a:prstGeom>
            <a:noFill/>
            <a:ln w="6350">
              <a:solidFill>
                <a:srgbClr val="E0E0E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8"/>
            <p:cNvSpPr/>
            <p:nvPr/>
          </p:nvSpPr>
          <p:spPr>
            <a:xfrm>
              <a:off x="7960105" y="1643227"/>
              <a:ext cx="0" cy="3645214"/>
            </a:xfrm>
            <a:prstGeom prst="line">
              <a:avLst/>
            </a:prstGeom>
            <a:noFill/>
            <a:ln w="6350">
              <a:solidFill>
                <a:srgbClr val="E0E0E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3" name="Text 21"/>
          <p:cNvSpPr/>
          <p:nvPr/>
        </p:nvSpPr>
        <p:spPr>
          <a:xfrm>
            <a:off x="8266988" y="2875814"/>
            <a:ext cx="3205611" cy="18530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26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5252"/>
                </a:solidFill>
                <a:effectLst/>
                <a:uLnTx/>
                <a:uFillTx/>
                <a:latin typeface="IBM Plex Sans" pitchFamily="34" charset="0"/>
                <a:ea typeface="IBM Plex Sans" pitchFamily="34" charset="-122"/>
                <a:cs typeface="IBM Plex Sans" pitchFamily="34" charset="-120"/>
              </a:rPr>
              <a:t>Objectif</a:t>
            </a:r>
            <a:endParaRPr kumimoji="0" lang="fr-FR"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22"/>
          <p:cNvSpPr/>
          <p:nvPr/>
        </p:nvSpPr>
        <p:spPr>
          <a:xfrm>
            <a:off x="8266988" y="3061105"/>
            <a:ext cx="3205611" cy="40259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85"/>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Préparer l’industrialisation de la solution dans l'organisation</a:t>
            </a: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3"/>
          <p:cNvSpPr/>
          <p:nvPr/>
        </p:nvSpPr>
        <p:spPr>
          <a:xfrm>
            <a:off x="8266988" y="3951238"/>
            <a:ext cx="3205611" cy="18530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26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5252"/>
                </a:solidFill>
                <a:effectLst/>
                <a:uLnTx/>
                <a:uFillTx/>
                <a:latin typeface="IBM Plex Sans" pitchFamily="34" charset="0"/>
                <a:ea typeface="IBM Plex Sans" pitchFamily="34" charset="-122"/>
                <a:cs typeface="IBM Plex Sans" pitchFamily="34" charset="-120"/>
              </a:rPr>
              <a:t>Activités clés</a:t>
            </a:r>
            <a:endParaRPr kumimoji="0" lang="fr-FR"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4"/>
          <p:cNvSpPr/>
          <p:nvPr/>
        </p:nvSpPr>
        <p:spPr>
          <a:xfrm>
            <a:off x="8266988" y="4136529"/>
            <a:ext cx="3205611" cy="40259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85"/>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393939"/>
                </a:solidFill>
                <a:effectLst/>
                <a:uLnTx/>
                <a:uFillTx/>
                <a:latin typeface="IBM Plex Sans" pitchFamily="34" charset="0"/>
                <a:ea typeface="IBM Plex Sans" pitchFamily="34" charset="-122"/>
                <a:cs typeface="IBM Plex Sans" pitchFamily="34" charset="-120"/>
              </a:rPr>
              <a:t>Portefeuille de cas d'usage, gouvernance élargie, intégration IT</a:t>
            </a: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5"/>
          <p:cNvSpPr/>
          <p:nvPr/>
        </p:nvSpPr>
        <p:spPr>
          <a:xfrm>
            <a:off x="8266988" y="5027589"/>
            <a:ext cx="3205611" cy="18530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260"/>
              </a:lnSpc>
              <a:spcBef>
                <a:spcPts val="0"/>
              </a:spcBef>
              <a:spcAft>
                <a:spcPts val="0"/>
              </a:spcAft>
              <a:buClrTx/>
              <a:buSzTx/>
              <a:buFontTx/>
              <a:buNone/>
              <a:tabLst/>
              <a:defRPr/>
            </a:pPr>
            <a:r>
              <a:rPr kumimoji="0" lang="fr-FR" sz="900" b="0" i="0" u="none" strike="noStrike" kern="1200" cap="none" spc="0" normalizeH="0" baseline="0" noProof="0" dirty="0">
                <a:ln>
                  <a:noFill/>
                </a:ln>
                <a:solidFill>
                  <a:srgbClr val="525252"/>
                </a:solidFill>
                <a:effectLst/>
                <a:uLnTx/>
                <a:uFillTx/>
                <a:latin typeface="IBM Plex Sans" pitchFamily="34" charset="0"/>
                <a:ea typeface="IBM Plex Sans" pitchFamily="34" charset="-122"/>
                <a:cs typeface="IBM Plex Sans" pitchFamily="34" charset="-120"/>
              </a:rPr>
              <a:t>Livrable</a:t>
            </a:r>
            <a:endParaRPr kumimoji="0" lang="fr-FR"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6"/>
          <p:cNvSpPr/>
          <p:nvPr/>
        </p:nvSpPr>
        <p:spPr>
          <a:xfrm>
            <a:off x="8266988" y="5212880"/>
            <a:ext cx="3205611" cy="21399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85"/>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161616"/>
                </a:solidFill>
                <a:effectLst/>
                <a:uLnTx/>
                <a:uFillTx/>
                <a:latin typeface="IBM Plex Sans" pitchFamily="34" charset="0"/>
                <a:ea typeface="IBM Plex Sans" pitchFamily="34" charset="-122"/>
                <a:cs typeface="IBM Plex Sans" pitchFamily="34" charset="-120"/>
              </a:rPr>
              <a:t>Feuille de route de déploiement</a:t>
            </a:r>
            <a:endParaRPr kumimoji="0" lang="fr-F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Title 1">
            <a:extLst>
              <a:ext uri="{FF2B5EF4-FFF2-40B4-BE49-F238E27FC236}">
                <a16:creationId xmlns:a16="http://schemas.microsoft.com/office/drawing/2014/main" id="{EAB4AC3F-941C-85B6-9A03-06BCD0AF842E}"/>
              </a:ext>
            </a:extLst>
          </p:cNvPr>
          <p:cNvSpPr txBox="1">
            <a:spLocks/>
          </p:cNvSpPr>
          <p:nvPr/>
        </p:nvSpPr>
        <p:spPr>
          <a:xfrm>
            <a:off x="287999" y="288445"/>
            <a:ext cx="5522193" cy="8258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457200" bIns="0"/>
          <a:lstStyle>
            <a:lvl1pPr marL="0" marR="0" indent="0" algn="l" defTabSz="1218956" rtl="0" eaLnBrk="1" latinLnBrk="0" hangingPunct="1">
              <a:lnSpc>
                <a:spcPct val="100000"/>
              </a:lnSpc>
              <a:spcBef>
                <a:spcPts val="0"/>
              </a:spcBef>
              <a:spcAft>
                <a:spcPts val="0"/>
              </a:spcAft>
              <a:buClrTx/>
              <a:buSzTx/>
              <a:buFontTx/>
              <a:buNone/>
              <a:tabLst/>
              <a:defRPr sz="3399" b="0" i="0" u="none" strike="noStrike" cap="none" spc="0" baseline="0">
                <a:solidFill>
                  <a:schemeClr val="tx2"/>
                </a:solidFill>
                <a:uFillTx/>
                <a:latin typeface="+mj-lt"/>
                <a:ea typeface="+mj-ea"/>
                <a:cs typeface="+mj-cs"/>
                <a:sym typeface="IBM Plex Sans Light"/>
              </a:defRPr>
            </a:lvl1pPr>
            <a:lvl2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2pPr>
            <a:lvl3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3pPr>
            <a:lvl4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4pPr>
            <a:lvl5pPr marL="0" marR="0" indent="0"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5pPr>
            <a:lvl6pPr marL="0" marR="0" indent="181248"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6pPr>
            <a:lvl7pPr marL="0" marR="0" indent="362497"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7pPr>
            <a:lvl8pPr marL="0" marR="0" indent="543744"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8pPr>
            <a:lvl9pPr marL="0" marR="0" indent="724993" algn="l" defTabSz="1218956" rtl="0" eaLnBrk="1" latinLnBrk="0" hangingPunct="1">
              <a:lnSpc>
                <a:spcPct val="90000"/>
              </a:lnSpc>
              <a:spcBef>
                <a:spcPts val="0"/>
              </a:spcBef>
              <a:spcAft>
                <a:spcPts val="0"/>
              </a:spcAft>
              <a:buClrTx/>
              <a:buSzTx/>
              <a:buFontTx/>
              <a:buNone/>
              <a:tabLst/>
              <a:defRPr sz="3199" b="0" i="0" u="none" strike="noStrike" cap="none" spc="0" baseline="0">
                <a:solidFill>
                  <a:srgbClr val="000000"/>
                </a:solidFill>
                <a:uFillTx/>
                <a:latin typeface="+mj-lt"/>
                <a:ea typeface="+mj-ea"/>
                <a:cs typeface="+mj-cs"/>
                <a:sym typeface="IBM Plex Sans Light"/>
              </a:defRPr>
            </a:lvl9pPr>
          </a:lstStyle>
          <a:p>
            <a:pPr marL="0" marR="0" lvl="0" indent="0" algn="l" defTabSz="1218956" rtl="0" eaLnBrk="1" fontAlgn="auto" latinLnBrk="0" hangingPunct="1">
              <a:lnSpc>
                <a:spcPct val="100000"/>
              </a:lnSpc>
              <a:spcBef>
                <a:spcPts val="0"/>
              </a:spcBef>
              <a:spcAft>
                <a:spcPts val="0"/>
              </a:spcAft>
              <a:buClrTx/>
              <a:buSzTx/>
              <a:buFontTx/>
              <a:buNone/>
              <a:tabLst/>
              <a:defRPr/>
            </a:pPr>
            <a:r>
              <a:rPr kumimoji="0" lang="fr-FR" sz="2200" b="0" i="0" u="none" strike="noStrike" kern="0" cap="none" spc="0" normalizeH="0" baseline="0" noProof="0" dirty="0">
                <a:ln>
                  <a:noFill/>
                </a:ln>
                <a:solidFill>
                  <a:srgbClr val="000000"/>
                </a:solidFill>
                <a:effectLst/>
                <a:uLnTx/>
                <a:uFillTx/>
                <a:latin typeface="IBM Plex Sans Light"/>
                <a:ea typeface="+mj-ea"/>
                <a:cs typeface="+mj-cs"/>
                <a:sym typeface="IBM Plex Sans Light"/>
              </a:rPr>
              <a:t>Le cadre de démarrage</a:t>
            </a:r>
            <a:br>
              <a:rPr kumimoji="0" lang="fr-FR" sz="2200" b="0" i="0" u="none" strike="noStrike" kern="0" cap="none" spc="0" normalizeH="0" baseline="0" noProof="0" dirty="0">
                <a:ln>
                  <a:noFill/>
                </a:ln>
                <a:solidFill>
                  <a:srgbClr val="000000"/>
                </a:solidFill>
                <a:effectLst/>
                <a:uLnTx/>
                <a:uFillTx/>
                <a:latin typeface="IBM Plex Sans Light"/>
                <a:ea typeface="+mj-ea"/>
                <a:cs typeface="+mj-cs"/>
                <a:sym typeface="IBM Plex Sans Light"/>
              </a:rPr>
            </a:br>
            <a:r>
              <a:rPr kumimoji="0" lang="fr-FR" sz="2200" b="0" i="0" u="none" strike="noStrike" kern="0" cap="none" spc="0" normalizeH="0" baseline="0" noProof="0" dirty="0">
                <a:ln>
                  <a:noFill/>
                </a:ln>
                <a:solidFill>
                  <a:srgbClr val="000000"/>
                </a:solidFill>
                <a:effectLst/>
                <a:uLnTx/>
                <a:uFillTx/>
                <a:latin typeface="IBM Plex Sans Light"/>
                <a:ea typeface="+mj-ea"/>
                <a:cs typeface="+mj-cs"/>
                <a:sym typeface="IBM Plex Sans Light"/>
              </a:rPr>
              <a:t>en 3 étapes </a:t>
            </a:r>
          </a:p>
        </p:txBody>
      </p:sp>
      <p:sp>
        <p:nvSpPr>
          <p:cNvPr id="38" name="Text 10">
            <a:extLst>
              <a:ext uri="{FF2B5EF4-FFF2-40B4-BE49-F238E27FC236}">
                <a16:creationId xmlns:a16="http://schemas.microsoft.com/office/drawing/2014/main" id="{B281874C-25EB-7293-19F5-80CB4E6615F6}"/>
              </a:ext>
            </a:extLst>
          </p:cNvPr>
          <p:cNvSpPr/>
          <p:nvPr/>
        </p:nvSpPr>
        <p:spPr>
          <a:xfrm>
            <a:off x="8261982" y="1399364"/>
            <a:ext cx="3205696" cy="551318"/>
          </a:xfrm>
          <a:prstGeom prst="rect">
            <a:avLst/>
          </a:prstGeom>
          <a:noFill/>
          <a:ln/>
        </p:spPr>
        <p:txBody>
          <a:bodyPr wrap="square" lIns="0" tIns="0" rIns="0" bIns="0" rtlCol="0" anchor="ctr">
            <a:normAutofit/>
          </a:bodyPr>
          <a:lstStyle/>
          <a:p>
            <a:pPr marL="0" marR="0" lvl="0" indent="0" algn="l" defTabSz="1218956" rtl="0" eaLnBrk="1" fontAlgn="auto" latinLnBrk="0" hangingPunct="1">
              <a:lnSpc>
                <a:spcPct val="90000"/>
              </a:lnSpc>
              <a:spcBef>
                <a:spcPts val="0"/>
              </a:spcBef>
              <a:spcAft>
                <a:spcPts val="0"/>
              </a:spcAft>
              <a:buClrTx/>
              <a:buSzTx/>
              <a:buFontTx/>
              <a:buNone/>
              <a:tabLst/>
              <a:defRPr/>
            </a:pPr>
            <a:r>
              <a:rPr kumimoji="0" lang="fr-FR" sz="4000" b="0" i="0" u="none" strike="noStrike" kern="1200" cap="none" spc="0" normalizeH="0" baseline="0" noProof="0" dirty="0">
                <a:ln>
                  <a:noFill/>
                </a:ln>
                <a:solidFill>
                  <a:srgbClr val="1162FF"/>
                </a:solidFill>
                <a:effectLst/>
                <a:uLnTx/>
                <a:uFillTx/>
                <a:latin typeface="Calibri Light" panose="020F0302020204030204"/>
                <a:ea typeface="+mn-ea"/>
                <a:cs typeface="+mn-cs"/>
                <a:sym typeface="IBM Plex Sans Light"/>
              </a:rPr>
              <a:t>03</a:t>
            </a:r>
          </a:p>
        </p:txBody>
      </p:sp>
      <p:sp>
        <p:nvSpPr>
          <p:cNvPr id="41" name="Text 2">
            <a:extLst>
              <a:ext uri="{FF2B5EF4-FFF2-40B4-BE49-F238E27FC236}">
                <a16:creationId xmlns:a16="http://schemas.microsoft.com/office/drawing/2014/main" id="{CC17BB4E-6559-E6AB-BF87-FA9C9701D6DA}"/>
              </a:ext>
            </a:extLst>
          </p:cNvPr>
          <p:cNvSpPr/>
          <p:nvPr/>
        </p:nvSpPr>
        <p:spPr>
          <a:xfrm>
            <a:off x="4534913" y="2031807"/>
            <a:ext cx="3205611" cy="62671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1162FF"/>
                </a:solidFill>
                <a:effectLst/>
                <a:uLnTx/>
                <a:uFillTx/>
                <a:latin typeface="Calibri" panose="020F0502020204030204"/>
                <a:ea typeface="+mn-ea"/>
                <a:cs typeface="+mn-cs"/>
              </a:rPr>
              <a:t>↓</a:t>
            </a:r>
            <a:br>
              <a:rPr kumimoji="0" lang="fr-FR" sz="1600" b="0" i="0" u="none" strike="noStrike" kern="1200" cap="none" spc="0" normalizeH="0" baseline="0" noProof="0" dirty="0">
                <a:ln>
                  <a:noFill/>
                </a:ln>
                <a:solidFill>
                  <a:srgbClr val="161616"/>
                </a:solidFill>
                <a:effectLst/>
                <a:uLnTx/>
                <a:uFillTx/>
                <a:latin typeface="IBM Plex Sans" pitchFamily="34" charset="0"/>
                <a:ea typeface="IBM Plex Sans" pitchFamily="34" charset="-122"/>
                <a:cs typeface="IBM Plex Sans" pitchFamily="34" charset="-120"/>
              </a:rPr>
            </a:br>
            <a:r>
              <a:rPr kumimoji="0" lang="fr-FR" sz="1600" b="0" i="0" u="none" strike="noStrike" kern="1200" cap="none" spc="0" normalizeH="0" baseline="0" noProof="0" dirty="0">
                <a:ln>
                  <a:noFill/>
                </a:ln>
                <a:solidFill>
                  <a:srgbClr val="161616"/>
                </a:solidFill>
                <a:effectLst/>
                <a:uLnTx/>
                <a:uFillTx/>
                <a:latin typeface="IBM Plex Sans" pitchFamily="34" charset="0"/>
                <a:ea typeface="IBM Plex Sans" pitchFamily="34" charset="-122"/>
                <a:cs typeface="IBM Plex Sans" pitchFamily="34" charset="-120"/>
              </a:rPr>
              <a:t>Appropriation</a:t>
            </a:r>
            <a:endParaRPr kumimoji="0" lang="fr-FR"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Text 2">
            <a:extLst>
              <a:ext uri="{FF2B5EF4-FFF2-40B4-BE49-F238E27FC236}">
                <a16:creationId xmlns:a16="http://schemas.microsoft.com/office/drawing/2014/main" id="{7B86C13C-7720-9773-11A7-56FF60C4F5C8}"/>
              </a:ext>
            </a:extLst>
          </p:cNvPr>
          <p:cNvSpPr/>
          <p:nvPr/>
        </p:nvSpPr>
        <p:spPr>
          <a:xfrm>
            <a:off x="8267817" y="2031807"/>
            <a:ext cx="3205611" cy="62671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1162FF"/>
                </a:solidFill>
                <a:effectLst/>
                <a:uLnTx/>
                <a:uFillTx/>
                <a:latin typeface="Calibri" panose="020F0502020204030204"/>
                <a:ea typeface="+mn-ea"/>
                <a:cs typeface="+mn-cs"/>
              </a:rPr>
              <a:t>↓</a:t>
            </a:r>
            <a:br>
              <a:rPr kumimoji="0" lang="fr-FR" sz="1600" b="0" i="0" u="none" strike="noStrike" kern="1200" cap="none" spc="0" normalizeH="0" baseline="0" noProof="0" dirty="0">
                <a:ln>
                  <a:noFill/>
                </a:ln>
                <a:solidFill>
                  <a:srgbClr val="161616"/>
                </a:solidFill>
                <a:effectLst/>
                <a:uLnTx/>
                <a:uFillTx/>
                <a:latin typeface="IBM Plex Sans" pitchFamily="34" charset="0"/>
                <a:ea typeface="IBM Plex Sans" pitchFamily="34" charset="-122"/>
                <a:cs typeface="IBM Plex Sans" pitchFamily="34" charset="-120"/>
              </a:rPr>
            </a:br>
            <a:r>
              <a:rPr kumimoji="0" lang="fr-FR" sz="1600" b="0" i="0" u="none" strike="noStrike" kern="1200" cap="none" spc="0" normalizeH="0" baseline="0" noProof="0" dirty="0">
                <a:ln>
                  <a:noFill/>
                </a:ln>
                <a:solidFill>
                  <a:srgbClr val="161616"/>
                </a:solidFill>
                <a:effectLst/>
                <a:uLnTx/>
                <a:uFillTx/>
                <a:latin typeface="IBM Plex Sans" pitchFamily="34" charset="0"/>
                <a:ea typeface="IBM Plex Sans" pitchFamily="34" charset="-122"/>
                <a:cs typeface="IBM Plex Sans" pitchFamily="34" charset="-120"/>
              </a:rPr>
              <a:t>Passage à l’échelle</a:t>
            </a:r>
            <a:endParaRPr kumimoji="0" lang="fr-FR"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7E72D-2E58-5FA9-35AF-EA3BF67E2249}"/>
              </a:ext>
            </a:extLst>
          </p:cNvPr>
          <p:cNvSpPr>
            <a:spLocks noGrp="1"/>
          </p:cNvSpPr>
          <p:nvPr>
            <p:ph type="title"/>
          </p:nvPr>
        </p:nvSpPr>
        <p:spPr>
          <a:xfrm>
            <a:off x="287999" y="288445"/>
            <a:ext cx="5522193" cy="2286496"/>
          </a:xfrm>
        </p:spPr>
        <p:txBody>
          <a:bodyPr/>
          <a:lstStyle/>
          <a:p>
            <a:r>
              <a:rPr lang="fr-FR" sz="2200" noProof="0" dirty="0"/>
              <a:t>Trois prérequis pour </a:t>
            </a:r>
            <a:br>
              <a:rPr lang="fr-FR" sz="2200" noProof="0" dirty="0"/>
            </a:br>
            <a:r>
              <a:rPr lang="fr-FR" sz="2200" noProof="0" dirty="0"/>
              <a:t>éviter les faux départs</a:t>
            </a:r>
          </a:p>
        </p:txBody>
      </p:sp>
      <p:sp>
        <p:nvSpPr>
          <p:cNvPr id="5" name="Text Placeholder 2">
            <a:extLst>
              <a:ext uri="{FF2B5EF4-FFF2-40B4-BE49-F238E27FC236}">
                <a16:creationId xmlns:a16="http://schemas.microsoft.com/office/drawing/2014/main" id="{B23D4C4C-2D60-B809-4D3C-25527410A685}"/>
              </a:ext>
            </a:extLst>
          </p:cNvPr>
          <p:cNvSpPr txBox="1">
            <a:spLocks/>
          </p:cNvSpPr>
          <p:nvPr/>
        </p:nvSpPr>
        <p:spPr>
          <a:xfrm>
            <a:off x="3333316" y="2571861"/>
            <a:ext cx="2364215" cy="3252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marL="0" marR="0" indent="0" algn="l" defTabSz="2438400" rtl="0" latinLnBrk="0">
              <a:lnSpc>
                <a:spcPct val="110000"/>
              </a:lnSpc>
              <a:spcBef>
                <a:spcPts val="0"/>
              </a:spcBef>
              <a:spcAft>
                <a:spcPts val="0"/>
              </a:spcAft>
              <a:buClrTx/>
              <a:buSzTx/>
              <a:buFontTx/>
              <a:buNone/>
              <a:tabLst/>
              <a:defRPr sz="2800" b="0" i="0" u="none" strike="noStrike" cap="none" spc="0" baseline="0">
                <a:solidFill>
                  <a:schemeClr val="tx1"/>
                </a:solidFill>
                <a:uFillTx/>
                <a:latin typeface="+mj-lt"/>
                <a:ea typeface="+mj-ea"/>
                <a:cs typeface="+mj-cs"/>
                <a:sym typeface="IBM Plex Sans Light"/>
              </a:defRPr>
            </a:lvl1pPr>
            <a:lvl2pPr marL="444465"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2pPr>
            <a:lvl3pPr marL="61591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3pPr>
            <a:lvl4pPr marL="901671"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4pPr>
            <a:lvl5pPr marL="107629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5pPr>
            <a:lvl6pPr marL="184306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1218956" rtl="0" eaLnBrk="1" fontAlgn="auto" latinLnBrk="0" hangingPunct="1">
              <a:lnSpc>
                <a:spcPct val="110000"/>
              </a:lnSpc>
              <a:spcBef>
                <a:spcPts val="0"/>
              </a:spcBef>
              <a:spcAft>
                <a:spcPts val="0"/>
              </a:spcAft>
              <a:buClrTx/>
              <a:buSzTx/>
              <a:buFontTx/>
              <a:buNone/>
              <a:tabLst/>
              <a:defRPr/>
            </a:pPr>
            <a:r>
              <a:rPr kumimoji="0" lang="fr-FR" sz="2200" b="0" i="0" u="none" strike="noStrike" kern="0" cap="none" spc="0" normalizeH="0" baseline="0" noProof="0" dirty="0">
                <a:ln>
                  <a:noFill/>
                </a:ln>
                <a:solidFill>
                  <a:srgbClr val="0F62FE"/>
                </a:solidFill>
                <a:effectLst/>
                <a:uLnTx/>
                <a:uFillTx/>
                <a:latin typeface="IBM Plex Sans Light"/>
                <a:ea typeface="+mj-ea"/>
                <a:cs typeface="+mj-cs"/>
                <a:sym typeface="IBM Plex Sans Light"/>
              </a:rPr>
              <a:t>01</a:t>
            </a:r>
            <a:endParaRPr kumimoji="0" lang="fr-FR" sz="1400" b="0" i="0" u="none" strike="noStrike" kern="0" cap="none" spc="0" normalizeH="0" baseline="0" noProof="0" dirty="0">
              <a:ln>
                <a:noFill/>
              </a:ln>
              <a:solidFill>
                <a:srgbClr val="0F62FE"/>
              </a:solidFill>
              <a:effectLst/>
              <a:uLnTx/>
              <a:uFillTx/>
              <a:latin typeface="IBM Plex Sans Light"/>
              <a:ea typeface="+mj-ea"/>
              <a:cs typeface="+mj-cs"/>
              <a:sym typeface="IBM Plex Sans Light"/>
            </a:endParaRPr>
          </a:p>
        </p:txBody>
      </p:sp>
      <p:sp>
        <p:nvSpPr>
          <p:cNvPr id="14" name="Text Placeholder 3">
            <a:extLst>
              <a:ext uri="{FF2B5EF4-FFF2-40B4-BE49-F238E27FC236}">
                <a16:creationId xmlns:a16="http://schemas.microsoft.com/office/drawing/2014/main" id="{EDB0545C-EF6E-8250-E389-3360AD443CEA}"/>
              </a:ext>
            </a:extLst>
          </p:cNvPr>
          <p:cNvSpPr txBox="1">
            <a:spLocks/>
          </p:cNvSpPr>
          <p:nvPr/>
        </p:nvSpPr>
        <p:spPr>
          <a:xfrm>
            <a:off x="3333316" y="3243171"/>
            <a:ext cx="2476178" cy="23762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2438400" rtl="0" latinLnBrk="0">
              <a:lnSpc>
                <a:spcPct val="110000"/>
              </a:lnSpc>
              <a:spcBef>
                <a:spcPts val="0"/>
              </a:spcBef>
              <a:spcAft>
                <a:spcPts val="0"/>
              </a:spcAft>
              <a:buClrTx/>
              <a:buSzTx/>
              <a:buFontTx/>
              <a:buNone/>
              <a:tabLst/>
              <a:defRPr sz="2800" b="0" i="0" u="none" strike="noStrike" cap="none" spc="0" baseline="0">
                <a:solidFill>
                  <a:schemeClr val="tx1"/>
                </a:solidFill>
                <a:uFillTx/>
                <a:latin typeface="+mj-lt"/>
                <a:ea typeface="+mj-ea"/>
                <a:cs typeface="+mj-cs"/>
                <a:sym typeface="IBM Plex Sans Light"/>
              </a:defRPr>
            </a:lvl1pPr>
            <a:lvl2pPr marL="444465"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2pPr>
            <a:lvl3pPr marL="61591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3pPr>
            <a:lvl4pPr marL="901671"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4pPr>
            <a:lvl5pPr marL="107629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5pPr>
            <a:lvl6pPr marL="184306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1218956" rtl="0" eaLnBrk="1" fontAlgn="auto" latinLnBrk="0" hangingPunct="1">
              <a:lnSpc>
                <a:spcPct val="110000"/>
              </a:lnSpc>
              <a:spcBef>
                <a:spcPts val="0"/>
              </a:spcBef>
              <a:spcAft>
                <a:spcPts val="0"/>
              </a:spcAft>
              <a:buClrTx/>
              <a:buSzTx/>
              <a:buFontTx/>
              <a:buNone/>
              <a:tabLst/>
              <a:defRPr/>
            </a:pPr>
            <a:r>
              <a:rPr kumimoji="0" lang="fr-FR" sz="2200" b="0" i="0" u="none" strike="noStrike" kern="1200" cap="none" spc="0" normalizeH="0" baseline="0" noProof="0" dirty="0">
                <a:ln>
                  <a:noFill/>
                </a:ln>
                <a:solidFill>
                  <a:srgbClr val="000000"/>
                </a:solidFill>
                <a:effectLst/>
                <a:uLnTx/>
                <a:uFillTx/>
                <a:latin typeface="IBM Plex Sans Light"/>
                <a:ea typeface="+mj-ea"/>
                <a:cs typeface="+mj-cs"/>
                <a:sym typeface="IBM Plex Sans Light"/>
              </a:rPr>
              <a:t>Sponsor &amp; gouvernance</a:t>
            </a:r>
            <a:br>
              <a:rPr kumimoji="0" lang="fr-FR" sz="2200" b="0" i="0" u="none" strike="noStrike" kern="1200" cap="none" spc="0" normalizeH="0" baseline="0" noProof="0" dirty="0">
                <a:ln>
                  <a:noFill/>
                </a:ln>
                <a:solidFill>
                  <a:srgbClr val="000000"/>
                </a:solidFill>
                <a:effectLst/>
                <a:uLnTx/>
                <a:uFillTx/>
                <a:latin typeface="IBM Plex Sans Light"/>
                <a:ea typeface="+mj-ea"/>
                <a:cs typeface="+mj-cs"/>
                <a:sym typeface="IBM Plex Sans Light"/>
              </a:rPr>
            </a:br>
            <a:endParaRPr kumimoji="0" lang="fr-FR" sz="2200" b="0" i="0" u="none" strike="noStrike" kern="0" cap="none" spc="0" normalizeH="0" baseline="0" noProof="0" dirty="0">
              <a:ln>
                <a:noFill/>
              </a:ln>
              <a:solidFill>
                <a:srgbClr val="000000"/>
              </a:solidFill>
              <a:effectLst/>
              <a:uLnTx/>
              <a:uFillTx/>
              <a:latin typeface="IBM Plex Sans Light"/>
              <a:ea typeface="+mj-ea"/>
              <a:cs typeface="+mj-cs"/>
              <a:sym typeface="IBM Plex Sans Light"/>
            </a:endParaRPr>
          </a:p>
          <a:p>
            <a:pPr marL="0" marR="0" lvl="0" indent="0" algn="l" defTabSz="1218956" rtl="0" eaLnBrk="1" fontAlgn="auto" latinLnBrk="0" hangingPunct="1">
              <a:lnSpc>
                <a:spcPct val="11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IBM Plex Sans Light"/>
                <a:ea typeface="+mj-ea"/>
                <a:cs typeface="+mj-cs"/>
                <a:sym typeface="IBM Plex Sans Light"/>
              </a:rPr>
              <a:t>Un sponsor exécutif et des instances de pilotage clarifient les décisions Go/No-Go à chaque étape, comme un cockpit.</a:t>
            </a:r>
          </a:p>
          <a:p>
            <a:pPr marL="0" marR="0" lvl="0" indent="0" algn="l" defTabSz="1218956" rtl="0" eaLnBrk="1" fontAlgn="auto" latinLnBrk="0" hangingPunct="1">
              <a:lnSpc>
                <a:spcPct val="110000"/>
              </a:lnSpc>
              <a:spcBef>
                <a:spcPts val="0"/>
              </a:spcBef>
              <a:spcAft>
                <a:spcPts val="0"/>
              </a:spcAft>
              <a:buClrTx/>
              <a:buSzTx/>
              <a:buFontTx/>
              <a:buNone/>
              <a:tabLst/>
              <a:defRPr/>
            </a:pPr>
            <a:endParaRPr kumimoji="0" lang="fr-FR" sz="1400" b="0" i="0" u="none" strike="noStrike" kern="0" cap="none" spc="0" normalizeH="0" baseline="0" noProof="0" dirty="0">
              <a:ln>
                <a:noFill/>
              </a:ln>
              <a:solidFill>
                <a:srgbClr val="000000"/>
              </a:solidFill>
              <a:effectLst/>
              <a:uLnTx/>
              <a:uFillTx/>
              <a:latin typeface="IBM Plex Sans Light"/>
              <a:ea typeface="+mj-ea"/>
              <a:cs typeface="+mj-cs"/>
              <a:sym typeface="IBM Plex Sans Light"/>
            </a:endParaRPr>
          </a:p>
        </p:txBody>
      </p:sp>
      <p:sp>
        <p:nvSpPr>
          <p:cNvPr id="6" name="Text Placeholder 2">
            <a:extLst>
              <a:ext uri="{FF2B5EF4-FFF2-40B4-BE49-F238E27FC236}">
                <a16:creationId xmlns:a16="http://schemas.microsoft.com/office/drawing/2014/main" id="{E1C7D268-1FDE-8A7C-0F2F-110F07E66E8C}"/>
              </a:ext>
            </a:extLst>
          </p:cNvPr>
          <p:cNvSpPr txBox="1">
            <a:spLocks/>
          </p:cNvSpPr>
          <p:nvPr/>
        </p:nvSpPr>
        <p:spPr>
          <a:xfrm>
            <a:off x="6380919" y="2571861"/>
            <a:ext cx="2364215" cy="3252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marL="0" marR="0" indent="0" algn="l" defTabSz="2438400" rtl="0" latinLnBrk="0">
              <a:lnSpc>
                <a:spcPct val="110000"/>
              </a:lnSpc>
              <a:spcBef>
                <a:spcPts val="0"/>
              </a:spcBef>
              <a:spcAft>
                <a:spcPts val="0"/>
              </a:spcAft>
              <a:buClrTx/>
              <a:buSzTx/>
              <a:buFontTx/>
              <a:buNone/>
              <a:tabLst/>
              <a:defRPr sz="2800" b="0" i="0" u="none" strike="noStrike" cap="none" spc="0" baseline="0">
                <a:solidFill>
                  <a:schemeClr val="tx1"/>
                </a:solidFill>
                <a:uFillTx/>
                <a:latin typeface="+mj-lt"/>
                <a:ea typeface="+mj-ea"/>
                <a:cs typeface="+mj-cs"/>
                <a:sym typeface="IBM Plex Sans Light"/>
              </a:defRPr>
            </a:lvl1pPr>
            <a:lvl2pPr marL="444465"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2pPr>
            <a:lvl3pPr marL="61591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3pPr>
            <a:lvl4pPr marL="901671"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4pPr>
            <a:lvl5pPr marL="107629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5pPr>
            <a:lvl6pPr marL="184306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1218956" rtl="0" eaLnBrk="1" fontAlgn="auto" latinLnBrk="0" hangingPunct="1">
              <a:lnSpc>
                <a:spcPct val="110000"/>
              </a:lnSpc>
              <a:spcBef>
                <a:spcPts val="0"/>
              </a:spcBef>
              <a:spcAft>
                <a:spcPts val="0"/>
              </a:spcAft>
              <a:buClrTx/>
              <a:buSzTx/>
              <a:buFontTx/>
              <a:buNone/>
              <a:tabLst/>
              <a:defRPr/>
            </a:pPr>
            <a:r>
              <a:rPr kumimoji="0" lang="fr-FR" sz="2200" b="0" i="0" u="none" strike="noStrike" kern="0" cap="none" spc="0" normalizeH="0" baseline="0" noProof="0" dirty="0">
                <a:ln>
                  <a:noFill/>
                </a:ln>
                <a:solidFill>
                  <a:srgbClr val="0F62FE"/>
                </a:solidFill>
                <a:effectLst/>
                <a:uLnTx/>
                <a:uFillTx/>
                <a:latin typeface="IBM Plex Sans Light"/>
                <a:ea typeface="+mj-ea"/>
                <a:cs typeface="+mj-cs"/>
                <a:sym typeface="IBM Plex Sans Light"/>
              </a:rPr>
              <a:t>02</a:t>
            </a:r>
            <a:endParaRPr kumimoji="0" lang="fr-FR" sz="1400" b="0" i="0" u="none" strike="noStrike" kern="0" cap="none" spc="0" normalizeH="0" baseline="0" noProof="0" dirty="0">
              <a:ln>
                <a:noFill/>
              </a:ln>
              <a:solidFill>
                <a:srgbClr val="0F62FE"/>
              </a:solidFill>
              <a:effectLst/>
              <a:uLnTx/>
              <a:uFillTx/>
              <a:latin typeface="IBM Plex Sans Light"/>
              <a:ea typeface="+mj-ea"/>
              <a:cs typeface="+mj-cs"/>
              <a:sym typeface="IBM Plex Sans Light"/>
            </a:endParaRPr>
          </a:p>
        </p:txBody>
      </p:sp>
      <p:sp>
        <p:nvSpPr>
          <p:cNvPr id="13" name="Text Placeholder 3">
            <a:extLst>
              <a:ext uri="{FF2B5EF4-FFF2-40B4-BE49-F238E27FC236}">
                <a16:creationId xmlns:a16="http://schemas.microsoft.com/office/drawing/2014/main" id="{2D198770-F133-90D2-9142-CF760E41134F}"/>
              </a:ext>
            </a:extLst>
          </p:cNvPr>
          <p:cNvSpPr txBox="1">
            <a:spLocks/>
          </p:cNvSpPr>
          <p:nvPr/>
        </p:nvSpPr>
        <p:spPr>
          <a:xfrm>
            <a:off x="6385894" y="3243171"/>
            <a:ext cx="2476178" cy="23762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2438400" rtl="0" latinLnBrk="0">
              <a:lnSpc>
                <a:spcPct val="110000"/>
              </a:lnSpc>
              <a:spcBef>
                <a:spcPts val="0"/>
              </a:spcBef>
              <a:spcAft>
                <a:spcPts val="0"/>
              </a:spcAft>
              <a:buClrTx/>
              <a:buSzTx/>
              <a:buFontTx/>
              <a:buNone/>
              <a:tabLst/>
              <a:defRPr sz="2800" b="0" i="0" u="none" strike="noStrike" cap="none" spc="0" baseline="0">
                <a:solidFill>
                  <a:schemeClr val="tx1"/>
                </a:solidFill>
                <a:uFillTx/>
                <a:latin typeface="+mj-lt"/>
                <a:ea typeface="+mj-ea"/>
                <a:cs typeface="+mj-cs"/>
                <a:sym typeface="IBM Plex Sans Light"/>
              </a:defRPr>
            </a:lvl1pPr>
            <a:lvl2pPr marL="444465"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2pPr>
            <a:lvl3pPr marL="61591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3pPr>
            <a:lvl4pPr marL="901671"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4pPr>
            <a:lvl5pPr marL="107629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5pPr>
            <a:lvl6pPr marL="184306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1218956" rtl="0" eaLnBrk="1" fontAlgn="auto" latinLnBrk="0" hangingPunct="1">
              <a:lnSpc>
                <a:spcPct val="110000"/>
              </a:lnSpc>
              <a:spcBef>
                <a:spcPts val="0"/>
              </a:spcBef>
              <a:spcAft>
                <a:spcPts val="0"/>
              </a:spcAft>
              <a:buClrTx/>
              <a:buSzTx/>
              <a:buFontTx/>
              <a:buNone/>
              <a:tabLst/>
              <a:defRPr/>
            </a:pPr>
            <a:r>
              <a:rPr kumimoji="0" lang="fr-FR" sz="2200" b="0" i="0" u="none" strike="noStrike" kern="1200" cap="none" spc="0" normalizeH="0" baseline="0" noProof="0" dirty="0">
                <a:ln>
                  <a:noFill/>
                </a:ln>
                <a:solidFill>
                  <a:srgbClr val="000000"/>
                </a:solidFill>
                <a:effectLst/>
                <a:uLnTx/>
                <a:uFillTx/>
                <a:latin typeface="IBM Plex Sans Light"/>
                <a:ea typeface="+mj-ea"/>
                <a:cs typeface="+mj-cs"/>
                <a:sym typeface="IBM Plex Sans Light"/>
              </a:rPr>
              <a:t>Equipe interdisciplinaire</a:t>
            </a:r>
            <a:br>
              <a:rPr kumimoji="0" lang="fr-FR" sz="2200" b="0" i="0" u="none" strike="noStrike" kern="1200" cap="none" spc="0" normalizeH="0" baseline="0" noProof="0" dirty="0">
                <a:ln>
                  <a:noFill/>
                </a:ln>
                <a:solidFill>
                  <a:srgbClr val="000000"/>
                </a:solidFill>
                <a:effectLst/>
                <a:uLnTx/>
                <a:uFillTx/>
                <a:latin typeface="IBM Plex Sans Light"/>
                <a:ea typeface="+mj-ea"/>
                <a:cs typeface="+mj-cs"/>
                <a:sym typeface="IBM Plex Sans Light"/>
              </a:rPr>
            </a:br>
            <a:endParaRPr kumimoji="0" lang="fr-FR" sz="2200" b="0" i="0" u="none" strike="noStrike" kern="0" cap="none" spc="0" normalizeH="0" baseline="0" noProof="0" dirty="0">
              <a:ln>
                <a:noFill/>
              </a:ln>
              <a:solidFill>
                <a:srgbClr val="000000"/>
              </a:solidFill>
              <a:effectLst/>
              <a:uLnTx/>
              <a:uFillTx/>
              <a:latin typeface="IBM Plex Sans Light"/>
              <a:ea typeface="+mj-ea"/>
              <a:cs typeface="+mj-cs"/>
              <a:sym typeface="IBM Plex Sans Light"/>
            </a:endParaRPr>
          </a:p>
          <a:p>
            <a:pPr marL="0" marR="0" lvl="0" indent="0" algn="l" defTabSz="1218956" rtl="0" eaLnBrk="1" fontAlgn="auto" latinLnBrk="0" hangingPunct="1">
              <a:lnSpc>
                <a:spcPct val="11000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IBM Plex Sans Light"/>
                <a:ea typeface="+mj-ea"/>
                <a:cs typeface="+mj-cs"/>
                <a:sym typeface="IBM Plex Sans Light"/>
              </a:rPr>
              <a:t>Experts quantique, ingénieurs classiques, architectes IT et métiers avancent comme un même ensemble coordonné.</a:t>
            </a:r>
          </a:p>
        </p:txBody>
      </p:sp>
      <p:sp>
        <p:nvSpPr>
          <p:cNvPr id="10" name="Text Placeholder 2">
            <a:extLst>
              <a:ext uri="{FF2B5EF4-FFF2-40B4-BE49-F238E27FC236}">
                <a16:creationId xmlns:a16="http://schemas.microsoft.com/office/drawing/2014/main" id="{0F92EB60-F383-9440-4DC9-76DCFCE9E844}"/>
              </a:ext>
            </a:extLst>
          </p:cNvPr>
          <p:cNvSpPr txBox="1">
            <a:spLocks/>
          </p:cNvSpPr>
          <p:nvPr/>
        </p:nvSpPr>
        <p:spPr>
          <a:xfrm>
            <a:off x="9450291" y="2571861"/>
            <a:ext cx="2364215" cy="3252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marL="0" marR="0" indent="0" algn="l" defTabSz="2438400" rtl="0" latinLnBrk="0">
              <a:lnSpc>
                <a:spcPct val="110000"/>
              </a:lnSpc>
              <a:spcBef>
                <a:spcPts val="0"/>
              </a:spcBef>
              <a:spcAft>
                <a:spcPts val="0"/>
              </a:spcAft>
              <a:buClrTx/>
              <a:buSzTx/>
              <a:buFontTx/>
              <a:buNone/>
              <a:tabLst/>
              <a:defRPr sz="2800" b="0" i="0" u="none" strike="noStrike" cap="none" spc="0" baseline="0">
                <a:solidFill>
                  <a:schemeClr val="tx1"/>
                </a:solidFill>
                <a:uFillTx/>
                <a:latin typeface="+mj-lt"/>
                <a:ea typeface="+mj-ea"/>
                <a:cs typeface="+mj-cs"/>
                <a:sym typeface="IBM Plex Sans Light"/>
              </a:defRPr>
            </a:lvl1pPr>
            <a:lvl2pPr marL="444465"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2pPr>
            <a:lvl3pPr marL="61591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3pPr>
            <a:lvl4pPr marL="901671"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4pPr>
            <a:lvl5pPr marL="107629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5pPr>
            <a:lvl6pPr marL="184306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1218956" rtl="0" eaLnBrk="1" fontAlgn="auto" latinLnBrk="0" hangingPunct="1">
              <a:lnSpc>
                <a:spcPct val="110000"/>
              </a:lnSpc>
              <a:spcBef>
                <a:spcPts val="0"/>
              </a:spcBef>
              <a:spcAft>
                <a:spcPts val="0"/>
              </a:spcAft>
              <a:buClrTx/>
              <a:buSzTx/>
              <a:buFontTx/>
              <a:buNone/>
              <a:tabLst/>
              <a:defRPr/>
            </a:pPr>
            <a:r>
              <a:rPr kumimoji="0" lang="fr-FR" sz="2200" b="0" i="0" u="none" strike="noStrike" kern="0" cap="none" spc="0" normalizeH="0" baseline="0" noProof="0" dirty="0">
                <a:ln>
                  <a:noFill/>
                </a:ln>
                <a:solidFill>
                  <a:srgbClr val="0F62FE"/>
                </a:solidFill>
                <a:effectLst/>
                <a:uLnTx/>
                <a:uFillTx/>
                <a:latin typeface="IBM Plex Sans Light"/>
                <a:ea typeface="+mj-ea"/>
                <a:cs typeface="+mj-cs"/>
                <a:sym typeface="IBM Plex Sans Light"/>
              </a:rPr>
              <a:t>03</a:t>
            </a:r>
            <a:endParaRPr kumimoji="0" lang="fr-FR" sz="1400" b="0" i="0" u="none" strike="noStrike" kern="0" cap="none" spc="0" normalizeH="0" baseline="0" noProof="0" dirty="0">
              <a:ln>
                <a:noFill/>
              </a:ln>
              <a:solidFill>
                <a:srgbClr val="0F62FE"/>
              </a:solidFill>
              <a:effectLst/>
              <a:uLnTx/>
              <a:uFillTx/>
              <a:latin typeface="IBM Plex Sans Light"/>
              <a:ea typeface="+mj-ea"/>
              <a:cs typeface="+mj-cs"/>
              <a:sym typeface="IBM Plex Sans Light"/>
            </a:endParaRPr>
          </a:p>
        </p:txBody>
      </p:sp>
      <p:sp>
        <p:nvSpPr>
          <p:cNvPr id="11" name="Text Placeholder 3">
            <a:extLst>
              <a:ext uri="{FF2B5EF4-FFF2-40B4-BE49-F238E27FC236}">
                <a16:creationId xmlns:a16="http://schemas.microsoft.com/office/drawing/2014/main" id="{75C83FBB-1445-AA05-C11B-D17DD8613F20}"/>
              </a:ext>
            </a:extLst>
          </p:cNvPr>
          <p:cNvSpPr txBox="1">
            <a:spLocks/>
          </p:cNvSpPr>
          <p:nvPr/>
        </p:nvSpPr>
        <p:spPr>
          <a:xfrm>
            <a:off x="9438473" y="3243171"/>
            <a:ext cx="2476178" cy="23762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0" algn="l" defTabSz="2438400" rtl="0" latinLnBrk="0">
              <a:lnSpc>
                <a:spcPct val="110000"/>
              </a:lnSpc>
              <a:spcBef>
                <a:spcPts val="0"/>
              </a:spcBef>
              <a:spcAft>
                <a:spcPts val="0"/>
              </a:spcAft>
              <a:buClrTx/>
              <a:buSzTx/>
              <a:buFontTx/>
              <a:buNone/>
              <a:tabLst/>
              <a:defRPr sz="2800" b="0" i="0" u="none" strike="noStrike" cap="none" spc="0" baseline="0">
                <a:solidFill>
                  <a:schemeClr val="tx1"/>
                </a:solidFill>
                <a:uFillTx/>
                <a:latin typeface="+mj-lt"/>
                <a:ea typeface="+mj-ea"/>
                <a:cs typeface="+mj-cs"/>
                <a:sym typeface="IBM Plex Sans Light"/>
              </a:defRPr>
            </a:lvl1pPr>
            <a:lvl2pPr marL="444465"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2pPr>
            <a:lvl3pPr marL="61591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3pPr>
            <a:lvl4pPr marL="901671"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4pPr>
            <a:lvl5pPr marL="1076298" marR="0" indent="-446749" algn="l" defTabSz="2438400" rtl="0" latinLnBrk="0">
              <a:lnSpc>
                <a:spcPct val="110000"/>
              </a:lnSpc>
              <a:spcBef>
                <a:spcPts val="0"/>
              </a:spcBef>
              <a:spcAft>
                <a:spcPts val="0"/>
              </a:spcAft>
              <a:buClrTx/>
              <a:buSzPct val="100000"/>
              <a:buFontTx/>
              <a:buChar char="»"/>
              <a:tabLst/>
              <a:defRPr sz="2800" b="0" i="0" u="none" strike="noStrike" cap="none" spc="0" baseline="0">
                <a:solidFill>
                  <a:schemeClr val="tx1"/>
                </a:solidFill>
                <a:uFillTx/>
                <a:latin typeface="+mj-lt"/>
                <a:ea typeface="+mj-ea"/>
                <a:cs typeface="+mj-cs"/>
                <a:sym typeface="IBM Plex Sans Light"/>
              </a:defRPr>
            </a:lvl5pPr>
            <a:lvl6pPr marL="184306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latinLnBrk="0">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a:lstStyle>
          <a:p>
            <a:pPr marL="0" marR="0" lvl="0" indent="0" algn="l" defTabSz="1218956" rtl="0" eaLnBrk="1" fontAlgn="auto" latinLnBrk="0" hangingPunct="1">
              <a:lnSpc>
                <a:spcPct val="110000"/>
              </a:lnSpc>
              <a:spcBef>
                <a:spcPts val="0"/>
              </a:spcBef>
              <a:spcAft>
                <a:spcPts val="0"/>
              </a:spcAft>
              <a:buClrTx/>
              <a:buSzTx/>
              <a:buFontTx/>
              <a:buNone/>
              <a:tabLst/>
              <a:defRPr/>
            </a:pPr>
            <a:r>
              <a:rPr kumimoji="0" lang="fr-FR" sz="2200" b="0" i="0" u="none" strike="noStrike" kern="1200" cap="none" spc="0" normalizeH="0" baseline="0" noProof="0" dirty="0">
                <a:ln>
                  <a:noFill/>
                </a:ln>
                <a:solidFill>
                  <a:srgbClr val="000000"/>
                </a:solidFill>
                <a:effectLst/>
                <a:uLnTx/>
                <a:uFillTx/>
                <a:latin typeface="IBM Plex Sans Light"/>
                <a:ea typeface="+mj-ea"/>
                <a:cs typeface="+mj-cs"/>
                <a:sym typeface="IBM Plex Sans Light"/>
              </a:rPr>
              <a:t>Baseline classique obligatoire</a:t>
            </a:r>
            <a:br>
              <a:rPr kumimoji="0" lang="fr-FR" sz="2200" b="0" i="0" u="none" strike="noStrike" kern="1200" cap="none" spc="0" normalizeH="0" baseline="0" noProof="0" dirty="0">
                <a:ln>
                  <a:noFill/>
                </a:ln>
                <a:solidFill>
                  <a:srgbClr val="000000"/>
                </a:solidFill>
                <a:effectLst/>
                <a:uLnTx/>
                <a:uFillTx/>
                <a:latin typeface="IBM Plex Sans Light"/>
                <a:ea typeface="+mj-ea"/>
                <a:cs typeface="+mj-cs"/>
                <a:sym typeface="IBM Plex Sans Light"/>
              </a:rPr>
            </a:br>
            <a:endParaRPr kumimoji="0" lang="fr-FR" sz="2200" b="0" i="0" u="none" strike="noStrike" kern="0" cap="none" spc="0" normalizeH="0" baseline="0" noProof="0" dirty="0">
              <a:ln>
                <a:noFill/>
              </a:ln>
              <a:solidFill>
                <a:srgbClr val="000000"/>
              </a:solidFill>
              <a:effectLst/>
              <a:uLnTx/>
              <a:uFillTx/>
              <a:latin typeface="IBM Plex Sans Light"/>
              <a:ea typeface="+mj-ea"/>
              <a:cs typeface="+mj-cs"/>
              <a:sym typeface="IBM Plex Sans Light"/>
            </a:endParaRPr>
          </a:p>
          <a:p>
            <a:pPr marL="0" marR="0" lvl="0" indent="0" algn="l" defTabSz="2438400" rtl="0" eaLnBrk="1" fontAlgn="auto" latinLnBrk="0" hangingPunct="1">
              <a:lnSpc>
                <a:spcPts val="1820"/>
              </a:lnSpc>
              <a:spcBef>
                <a:spcPts val="0"/>
              </a:spcBef>
              <a:spcAft>
                <a:spcPts val="0"/>
              </a:spcAft>
              <a:buClrTx/>
              <a:buSzTx/>
              <a:buFontTx/>
              <a:buNone/>
              <a:tabLst/>
              <a:defRPr/>
            </a:pPr>
            <a:r>
              <a:rPr kumimoji="0" lang="fr-FR" sz="1400" b="0" i="0" u="none" strike="noStrike" kern="0" cap="none" spc="0" normalizeH="0" baseline="0" noProof="0" dirty="0">
                <a:ln>
                  <a:noFill/>
                </a:ln>
                <a:solidFill>
                  <a:srgbClr val="000000"/>
                </a:solidFill>
                <a:effectLst/>
                <a:uLnTx/>
                <a:uFillTx/>
                <a:latin typeface="IBM Plex Sans Light"/>
                <a:ea typeface="+mj-ea"/>
                <a:cs typeface="+mj-cs"/>
                <a:sym typeface="IBM Plex Sans Light"/>
              </a:rPr>
              <a:t>Toute expérimentation quantique se compare à une ligne de référence classique rigoureuse, sans exception.</a:t>
            </a:r>
          </a:p>
        </p:txBody>
      </p:sp>
      <p:cxnSp>
        <p:nvCxnSpPr>
          <p:cNvPr id="8" name="Straight Connector 7" descr="Horizontal row divider line">
            <a:extLst>
              <a:ext uri="{FF2B5EF4-FFF2-40B4-BE49-F238E27FC236}">
                <a16:creationId xmlns:a16="http://schemas.microsoft.com/office/drawing/2014/main" id="{D95CBF20-B132-D063-400E-B2594659199B}"/>
              </a:ext>
            </a:extLst>
          </p:cNvPr>
          <p:cNvCxnSpPr>
            <a:cxnSpLocks/>
          </p:cNvCxnSpPr>
          <p:nvPr/>
        </p:nvCxnSpPr>
        <p:spPr bwMode="auto">
          <a:xfrm>
            <a:off x="284125" y="3048050"/>
            <a:ext cx="116205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1391268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F005E-30B1-FE95-E47D-6CE14D314C91}"/>
              </a:ext>
            </a:extLst>
          </p:cNvPr>
          <p:cNvSpPr>
            <a:spLocks noGrp="1"/>
          </p:cNvSpPr>
          <p:nvPr>
            <p:ph type="title"/>
          </p:nvPr>
        </p:nvSpPr>
        <p:spPr/>
        <p:txBody>
          <a:bodyPr/>
          <a:lstStyle/>
          <a:p>
            <a:r>
              <a:rPr lang="fr-FR" sz="2200" noProof="0" dirty="0">
                <a:solidFill>
                  <a:srgbClr val="000000"/>
                </a:solidFill>
              </a:rPr>
              <a:t>Prioriser </a:t>
            </a:r>
            <a:br>
              <a:rPr lang="fr-FR" sz="2200" noProof="0" dirty="0">
                <a:solidFill>
                  <a:srgbClr val="000000"/>
                </a:solidFill>
              </a:rPr>
            </a:br>
            <a:r>
              <a:rPr lang="fr-FR" sz="2200" noProof="0" dirty="0">
                <a:solidFill>
                  <a:srgbClr val="000000"/>
                </a:solidFill>
              </a:rPr>
              <a:t>les cas d’usage</a:t>
            </a:r>
          </a:p>
        </p:txBody>
      </p:sp>
      <p:sp>
        <p:nvSpPr>
          <p:cNvPr id="3" name="Text Placeholder 6">
            <a:extLst>
              <a:ext uri="{FF2B5EF4-FFF2-40B4-BE49-F238E27FC236}">
                <a16:creationId xmlns:a16="http://schemas.microsoft.com/office/drawing/2014/main" id="{4AAFE7BB-84B9-CC6E-EAE2-B21F4A2DF397}"/>
              </a:ext>
            </a:extLst>
          </p:cNvPr>
          <p:cNvSpPr txBox="1">
            <a:spLocks/>
          </p:cNvSpPr>
          <p:nvPr/>
        </p:nvSpPr>
        <p:spPr>
          <a:xfrm>
            <a:off x="3333316" y="288445"/>
            <a:ext cx="2761890" cy="978940"/>
          </a:xfrm>
          <a:prstGeom prst="rect">
            <a:avLst/>
          </a:prstGeom>
        </p:spPr>
        <p:txBody>
          <a:bodyPr vert="horz" lIns="0" tIns="0" rIns="0" bIns="0" rtlCol="0" anchor="t"/>
          <a:lstStyle>
            <a:defPPr>
              <a:defRPr lang="en-US"/>
            </a:defPPr>
            <a:lvl1pPr marL="0" algn="l" defTabSz="1829379" rtl="0" eaLnBrk="1" latinLnBrk="0" hangingPunct="1">
              <a:defRPr sz="1600" b="0" i="0" kern="1200">
                <a:solidFill>
                  <a:schemeClr val="tx1"/>
                </a:solidFill>
                <a:latin typeface="IBM Plex Sans" panose="020B0503050203000203" pitchFamily="34" charset="0"/>
                <a:ea typeface="+mn-ea"/>
                <a:cs typeface="+mn-cs"/>
              </a:defRPr>
            </a:lvl1pPr>
            <a:lvl2pPr marL="914688" algn="l" defTabSz="1829379" rtl="0" eaLnBrk="1" latinLnBrk="0" hangingPunct="1">
              <a:defRPr sz="3600" kern="1200">
                <a:solidFill>
                  <a:schemeClr val="tx1"/>
                </a:solidFill>
                <a:latin typeface="+mn-lt"/>
                <a:ea typeface="+mn-ea"/>
                <a:cs typeface="+mn-cs"/>
              </a:defRPr>
            </a:lvl2pPr>
            <a:lvl3pPr marL="1829379" algn="l" defTabSz="1829379" rtl="0" eaLnBrk="1" latinLnBrk="0" hangingPunct="1">
              <a:defRPr sz="3600" kern="1200">
                <a:solidFill>
                  <a:schemeClr val="tx1"/>
                </a:solidFill>
                <a:latin typeface="+mn-lt"/>
                <a:ea typeface="+mn-ea"/>
                <a:cs typeface="+mn-cs"/>
              </a:defRPr>
            </a:lvl3pPr>
            <a:lvl4pPr marL="2744068" algn="l" defTabSz="1829379" rtl="0" eaLnBrk="1" latinLnBrk="0" hangingPunct="1">
              <a:defRPr sz="3600" kern="1200">
                <a:solidFill>
                  <a:schemeClr val="tx1"/>
                </a:solidFill>
                <a:latin typeface="+mn-lt"/>
                <a:ea typeface="+mn-ea"/>
                <a:cs typeface="+mn-cs"/>
              </a:defRPr>
            </a:lvl4pPr>
            <a:lvl5pPr marL="3658759" algn="l" defTabSz="1829379" rtl="0" eaLnBrk="1" latinLnBrk="0" hangingPunct="1">
              <a:defRPr sz="3600" kern="1200">
                <a:solidFill>
                  <a:schemeClr val="tx1"/>
                </a:solidFill>
                <a:latin typeface="+mn-lt"/>
                <a:ea typeface="+mn-ea"/>
                <a:cs typeface="+mn-cs"/>
              </a:defRPr>
            </a:lvl5pPr>
            <a:lvl6pPr marL="4573447" algn="l" defTabSz="1829379" rtl="0" eaLnBrk="1" latinLnBrk="0" hangingPunct="1">
              <a:defRPr sz="3600" kern="1200">
                <a:solidFill>
                  <a:schemeClr val="tx1"/>
                </a:solidFill>
                <a:latin typeface="+mn-lt"/>
                <a:ea typeface="+mn-ea"/>
                <a:cs typeface="+mn-cs"/>
              </a:defRPr>
            </a:lvl6pPr>
            <a:lvl7pPr marL="5488138" algn="l" defTabSz="1829379" rtl="0" eaLnBrk="1" latinLnBrk="0" hangingPunct="1">
              <a:defRPr sz="3600" kern="1200">
                <a:solidFill>
                  <a:schemeClr val="tx1"/>
                </a:solidFill>
                <a:latin typeface="+mn-lt"/>
                <a:ea typeface="+mn-ea"/>
                <a:cs typeface="+mn-cs"/>
              </a:defRPr>
            </a:lvl7pPr>
            <a:lvl8pPr marL="6402827" algn="l" defTabSz="1829379" rtl="0" eaLnBrk="1" latinLnBrk="0" hangingPunct="1">
              <a:defRPr sz="3600" kern="1200">
                <a:solidFill>
                  <a:schemeClr val="tx1"/>
                </a:solidFill>
                <a:latin typeface="+mn-lt"/>
                <a:ea typeface="+mn-ea"/>
                <a:cs typeface="+mn-cs"/>
              </a:defRPr>
            </a:lvl8pPr>
            <a:lvl9pPr marL="7317518" algn="l" defTabSz="1829379" rtl="0" eaLnBrk="1" latinLnBrk="0" hangingPunct="1">
              <a:defRPr sz="3600" kern="1200">
                <a:solidFill>
                  <a:schemeClr val="tx1"/>
                </a:solidFill>
                <a:latin typeface="+mn-lt"/>
                <a:ea typeface="+mn-ea"/>
                <a:cs typeface="+mn-cs"/>
              </a:defRPr>
            </a:lvl9pPr>
          </a:lstStyle>
          <a:p>
            <a:pPr marL="0" marR="0" lvl="0" indent="0" algn="l" defTabSz="914507" rtl="0" eaLnBrk="1" fontAlgn="auto" latinLnBrk="0" hangingPunct="1">
              <a:lnSpc>
                <a:spcPct val="11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IBM Plex Sans Light"/>
                <a:ea typeface="+mn-ea"/>
                <a:cs typeface="+mn-cs"/>
              </a:rPr>
              <a:t>Impact métier quantifiable, maturité des algorithmes, données disponibles, …</a:t>
            </a:r>
          </a:p>
        </p:txBody>
      </p:sp>
      <p:grpSp>
        <p:nvGrpSpPr>
          <p:cNvPr id="4" name="Group 3" descr="Illustration showing 3 outlined circles, in red, purple and blue">
            <a:extLst>
              <a:ext uri="{FF2B5EF4-FFF2-40B4-BE49-F238E27FC236}">
                <a16:creationId xmlns:a16="http://schemas.microsoft.com/office/drawing/2014/main" id="{D76B83A6-88C0-5041-47F2-D442C7D6C5BE}"/>
              </a:ext>
            </a:extLst>
          </p:cNvPr>
          <p:cNvGrpSpPr/>
          <p:nvPr/>
        </p:nvGrpSpPr>
        <p:grpSpPr>
          <a:xfrm>
            <a:off x="284126" y="1712437"/>
            <a:ext cx="11620574" cy="3871698"/>
            <a:chOff x="1892300" y="3424428"/>
            <a:chExt cx="20597431" cy="6862572"/>
          </a:xfrm>
        </p:grpSpPr>
        <p:sp>
          <p:nvSpPr>
            <p:cNvPr id="24" name="Oval 23">
              <a:extLst>
                <a:ext uri="{FF2B5EF4-FFF2-40B4-BE49-F238E27FC236}">
                  <a16:creationId xmlns:a16="http://schemas.microsoft.com/office/drawing/2014/main" id="{A4414FE5-C188-1C37-D0D0-9D06D027C376}"/>
                </a:ext>
              </a:extLst>
            </p:cNvPr>
            <p:cNvSpPr/>
            <p:nvPr/>
          </p:nvSpPr>
          <p:spPr bwMode="auto">
            <a:xfrm>
              <a:off x="1892300" y="3424428"/>
              <a:ext cx="6862572" cy="6862572"/>
            </a:xfrm>
            <a:prstGeom prst="ellipse">
              <a:avLst/>
            </a:prstGeom>
            <a:noFill/>
            <a:ln w="25400">
              <a:solidFill>
                <a:srgbClr val="D02670"/>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fr-FR" sz="2200" b="0" i="0" u="none" strike="noStrike" kern="1200" cap="none" spc="0" normalizeH="0" baseline="0" noProof="0" dirty="0">
                  <a:ln>
                    <a:noFill/>
                  </a:ln>
                  <a:solidFill>
                    <a:srgbClr val="000000"/>
                  </a:solidFill>
                  <a:effectLst/>
                  <a:uLnTx/>
                  <a:uFillTx/>
                  <a:latin typeface="IBM Plex Sans Light"/>
                  <a:ea typeface="+mn-ea"/>
                  <a:cs typeface="+mn-cs"/>
                </a:rPr>
                <a:t>Valeur métier</a:t>
              </a:r>
            </a:p>
          </p:txBody>
        </p:sp>
        <p:sp>
          <p:nvSpPr>
            <p:cNvPr id="8" name="Oval 7">
              <a:extLst>
                <a:ext uri="{FF2B5EF4-FFF2-40B4-BE49-F238E27FC236}">
                  <a16:creationId xmlns:a16="http://schemas.microsoft.com/office/drawing/2014/main" id="{A8EFF192-5C76-9288-1A8B-7A821EA911D9}"/>
                </a:ext>
              </a:extLst>
            </p:cNvPr>
            <p:cNvSpPr/>
            <p:nvPr/>
          </p:nvSpPr>
          <p:spPr bwMode="auto">
            <a:xfrm>
              <a:off x="8769159" y="3424428"/>
              <a:ext cx="6862572" cy="6862572"/>
            </a:xfrm>
            <a:prstGeom prst="ellipse">
              <a:avLst/>
            </a:prstGeom>
            <a:noFill/>
            <a:ln w="2540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fr-FR" sz="2200" b="0" i="0" u="none" strike="noStrike" kern="1200" cap="none" spc="0" normalizeH="0" baseline="0" noProof="0" dirty="0">
                  <a:ln>
                    <a:noFill/>
                  </a:ln>
                  <a:solidFill>
                    <a:srgbClr val="000000"/>
                  </a:solidFill>
                  <a:effectLst/>
                  <a:uLnTx/>
                  <a:uFillTx/>
                  <a:latin typeface="IBM Plex Sans Light"/>
                  <a:ea typeface="+mn-ea"/>
                  <a:cs typeface="+mn-cs"/>
                </a:rPr>
                <a:t>Faisabilité quantique</a:t>
              </a:r>
            </a:p>
          </p:txBody>
        </p:sp>
        <p:sp>
          <p:nvSpPr>
            <p:cNvPr id="9" name="Oval 8">
              <a:extLst>
                <a:ext uri="{FF2B5EF4-FFF2-40B4-BE49-F238E27FC236}">
                  <a16:creationId xmlns:a16="http://schemas.microsoft.com/office/drawing/2014/main" id="{9B651418-1980-46C7-A027-8352E6E05960}"/>
                </a:ext>
              </a:extLst>
            </p:cNvPr>
            <p:cNvSpPr/>
            <p:nvPr/>
          </p:nvSpPr>
          <p:spPr bwMode="auto">
            <a:xfrm>
              <a:off x="15627159" y="3424428"/>
              <a:ext cx="6862572" cy="6862572"/>
            </a:xfrm>
            <a:prstGeom prst="ellipse">
              <a:avLst/>
            </a:prstGeom>
            <a:noFill/>
            <a:ln w="2540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ctr" anchorCtr="0" compatLnSpc="1">
              <a:prstTxWarp prst="textNoShape">
                <a:avLst/>
              </a:prstTxWarp>
            </a:bodyPr>
            <a:lstStyle/>
            <a:p>
              <a:pPr marL="0" marR="0" lvl="0" indent="0" algn="ctr" defTabSz="457109" rtl="0" eaLnBrk="1" fontAlgn="base" latinLnBrk="0" hangingPunct="1">
                <a:lnSpc>
                  <a:spcPct val="100000"/>
                </a:lnSpc>
                <a:spcBef>
                  <a:spcPct val="0"/>
                </a:spcBef>
                <a:spcAft>
                  <a:spcPct val="0"/>
                </a:spcAft>
                <a:buClrTx/>
                <a:buSzTx/>
                <a:buFontTx/>
                <a:buNone/>
                <a:tabLst/>
                <a:defRPr/>
              </a:pPr>
              <a:r>
                <a:rPr kumimoji="0" lang="fr-FR" sz="2200" b="0" i="0" u="none" strike="noStrike" kern="1200" cap="none" spc="0" normalizeH="0" baseline="0" noProof="0" dirty="0">
                  <a:ln>
                    <a:noFill/>
                  </a:ln>
                  <a:solidFill>
                    <a:srgbClr val="000000"/>
                  </a:solidFill>
                  <a:effectLst/>
                  <a:uLnTx/>
                  <a:uFillTx/>
                  <a:latin typeface="IBM Plex Sans Light"/>
                  <a:ea typeface="+mn-ea"/>
                  <a:cs typeface="+mn-cs"/>
                </a:rPr>
                <a:t>Faisabilité projet</a:t>
              </a:r>
            </a:p>
          </p:txBody>
        </p:sp>
      </p:grpSp>
    </p:spTree>
    <p:extLst>
      <p:ext uri="{BB962C8B-B14F-4D97-AF65-F5344CB8AC3E}">
        <p14:creationId xmlns:p14="http://schemas.microsoft.com/office/powerpoint/2010/main" val="185475743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A7FF037-7D7C-3829-A979-36F3C48EDC46}"/>
              </a:ext>
            </a:extLst>
          </p:cNvPr>
          <p:cNvSpPr>
            <a:spLocks noGrp="1"/>
          </p:cNvSpPr>
          <p:nvPr>
            <p:ph type="body" sz="quarter" idx="12"/>
          </p:nvPr>
        </p:nvSpPr>
        <p:spPr/>
        <p:txBody>
          <a:bodyPr/>
          <a:lstStyle/>
          <a:p>
            <a:r>
              <a:rPr lang="en-US" dirty="0">
                <a:solidFill>
                  <a:srgbClr val="000000"/>
                </a:solidFill>
                <a:effectLst/>
              </a:rPr>
              <a:t>Baseline</a:t>
            </a:r>
          </a:p>
        </p:txBody>
      </p:sp>
      <p:sp>
        <p:nvSpPr>
          <p:cNvPr id="4" name="Text Placeholder 3">
            <a:extLst>
              <a:ext uri="{FF2B5EF4-FFF2-40B4-BE49-F238E27FC236}">
                <a16:creationId xmlns:a16="http://schemas.microsoft.com/office/drawing/2014/main" id="{4B696647-6AB9-AE34-9407-034FEB23EA3F}"/>
              </a:ext>
            </a:extLst>
          </p:cNvPr>
          <p:cNvSpPr>
            <a:spLocks noGrp="1"/>
          </p:cNvSpPr>
          <p:nvPr>
            <p:ph type="body" sz="quarter" idx="13"/>
          </p:nvPr>
        </p:nvSpPr>
        <p:spPr>
          <a:xfrm>
            <a:off x="287999" y="4730043"/>
            <a:ext cx="5524575" cy="1771419"/>
          </a:xfrm>
        </p:spPr>
        <p:txBody>
          <a:bodyPr/>
          <a:lstStyle/>
          <a:p>
            <a:r>
              <a:rPr lang="en-US" sz="8000" dirty="0">
                <a:solidFill>
                  <a:srgbClr val="000000"/>
                </a:solidFill>
                <a:effectLst/>
              </a:rPr>
              <a:t>Classique</a:t>
            </a:r>
          </a:p>
        </p:txBody>
      </p:sp>
      <p:sp>
        <p:nvSpPr>
          <p:cNvPr id="2" name="Text Placeholder 1">
            <a:extLst>
              <a:ext uri="{FF2B5EF4-FFF2-40B4-BE49-F238E27FC236}">
                <a16:creationId xmlns:a16="http://schemas.microsoft.com/office/drawing/2014/main" id="{7F0573C3-4CE0-E819-D7DB-156A8AB6813D}"/>
              </a:ext>
            </a:extLst>
          </p:cNvPr>
          <p:cNvSpPr>
            <a:spLocks noGrp="1"/>
          </p:cNvSpPr>
          <p:nvPr>
            <p:ph type="body" sz="quarter" idx="11"/>
          </p:nvPr>
        </p:nvSpPr>
        <p:spPr/>
        <p:txBody>
          <a:bodyPr/>
          <a:lstStyle/>
          <a:p>
            <a:r>
              <a:rPr lang="en-US" dirty="0">
                <a:solidFill>
                  <a:srgbClr val="000000"/>
                </a:solidFill>
                <a:effectLst/>
              </a:rPr>
              <a:t>Expérimentation</a:t>
            </a:r>
          </a:p>
        </p:txBody>
      </p:sp>
      <p:sp>
        <p:nvSpPr>
          <p:cNvPr id="5" name="Text Placeholder 4">
            <a:extLst>
              <a:ext uri="{FF2B5EF4-FFF2-40B4-BE49-F238E27FC236}">
                <a16:creationId xmlns:a16="http://schemas.microsoft.com/office/drawing/2014/main" id="{EFFBC74B-123E-7DE9-16D3-07373B21ECD6}"/>
              </a:ext>
            </a:extLst>
          </p:cNvPr>
          <p:cNvSpPr>
            <a:spLocks noGrp="1"/>
          </p:cNvSpPr>
          <p:nvPr>
            <p:ph type="body" sz="quarter" idx="14"/>
          </p:nvPr>
        </p:nvSpPr>
        <p:spPr>
          <a:xfrm>
            <a:off x="6380919" y="4732295"/>
            <a:ext cx="5523781" cy="1771419"/>
          </a:xfrm>
        </p:spPr>
        <p:txBody>
          <a:bodyPr/>
          <a:lstStyle/>
          <a:p>
            <a:r>
              <a:rPr lang="en-US" sz="8000" dirty="0" err="1"/>
              <a:t>Quantique</a:t>
            </a:r>
            <a:endParaRPr lang="en-US" sz="8000" dirty="0"/>
          </a:p>
        </p:txBody>
      </p:sp>
      <p:cxnSp>
        <p:nvCxnSpPr>
          <p:cNvPr id="11" name="Straight Connector 10" descr="Vertical column divider">
            <a:extLst>
              <a:ext uri="{FF2B5EF4-FFF2-40B4-BE49-F238E27FC236}">
                <a16:creationId xmlns:a16="http://schemas.microsoft.com/office/drawing/2014/main" id="{F35CA19D-4CE1-68B5-CC84-A92F1C286428}"/>
              </a:ext>
            </a:extLst>
          </p:cNvPr>
          <p:cNvCxnSpPr>
            <a:cxnSpLocks/>
          </p:cNvCxnSpPr>
          <p:nvPr/>
        </p:nvCxnSpPr>
        <p:spPr bwMode="auto">
          <a:xfrm>
            <a:off x="6096000" y="285366"/>
            <a:ext cx="0" cy="581187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9176435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1C2404-94BB-C260-075D-3ADE0B6CD1E1}"/>
              </a:ext>
            </a:extLst>
          </p:cNvPr>
          <p:cNvSpPr>
            <a:spLocks noGrp="1"/>
          </p:cNvSpPr>
          <p:nvPr>
            <p:ph type="body" sz="quarter" idx="16"/>
          </p:nvPr>
        </p:nvSpPr>
        <p:spPr>
          <a:xfrm>
            <a:off x="6381681" y="288445"/>
            <a:ext cx="2532554" cy="2572209"/>
          </a:xfrm>
        </p:spPr>
        <p:txBody>
          <a:bodyPr/>
          <a:lstStyle/>
          <a:p>
            <a:r>
              <a:rPr lang="fr-FR" sz="1800" noProof="0" dirty="0">
                <a:solidFill>
                  <a:srgbClr val="000000"/>
                </a:solidFill>
                <a:latin typeface="+mj-lt"/>
              </a:rPr>
              <a:t>Installer un </a:t>
            </a:r>
            <a:r>
              <a:rPr lang="fr-FR" sz="1800" noProof="0" dirty="0">
                <a:solidFill>
                  <a:srgbClr val="1162FF"/>
                </a:solidFill>
                <a:latin typeface="+mj-lt"/>
              </a:rPr>
              <a:t>sponsor</a:t>
            </a:r>
            <a:r>
              <a:rPr lang="fr-FR" sz="1800" noProof="0" dirty="0">
                <a:solidFill>
                  <a:srgbClr val="000000"/>
                </a:solidFill>
                <a:latin typeface="+mj-lt"/>
              </a:rPr>
              <a:t> </a:t>
            </a:r>
            <a:br>
              <a:rPr lang="fr-FR" sz="1800" noProof="0" dirty="0">
                <a:solidFill>
                  <a:srgbClr val="000000"/>
                </a:solidFill>
                <a:latin typeface="+mj-lt"/>
              </a:rPr>
            </a:br>
            <a:r>
              <a:rPr lang="fr-FR" sz="1800" noProof="0" dirty="0">
                <a:solidFill>
                  <a:srgbClr val="000000"/>
                </a:solidFill>
                <a:latin typeface="+mj-lt"/>
              </a:rPr>
              <a:t>et une </a:t>
            </a:r>
            <a:r>
              <a:rPr lang="fr-FR" sz="1800" dirty="0">
                <a:solidFill>
                  <a:srgbClr val="1162FF"/>
                </a:solidFill>
                <a:latin typeface="+mj-lt"/>
              </a:rPr>
              <a:t>gouvernance</a:t>
            </a:r>
          </a:p>
        </p:txBody>
      </p:sp>
      <p:sp>
        <p:nvSpPr>
          <p:cNvPr id="4" name="Text Placeholder 3">
            <a:extLst>
              <a:ext uri="{FF2B5EF4-FFF2-40B4-BE49-F238E27FC236}">
                <a16:creationId xmlns:a16="http://schemas.microsoft.com/office/drawing/2014/main" id="{0968477C-F9B7-38D8-BB0A-C4FB2497A530}"/>
              </a:ext>
            </a:extLst>
          </p:cNvPr>
          <p:cNvSpPr>
            <a:spLocks noGrp="1"/>
          </p:cNvSpPr>
          <p:nvPr>
            <p:ph type="body" sz="quarter" idx="17"/>
          </p:nvPr>
        </p:nvSpPr>
        <p:spPr>
          <a:xfrm>
            <a:off x="9428523" y="192445"/>
            <a:ext cx="2479352" cy="2572209"/>
          </a:xfrm>
          <a:ln w="12700">
            <a:miter lim="400000"/>
          </a:ln>
        </p:spPr>
        <p:txBody>
          <a:bodyPr lIns="0" tIns="0" rIns="0" bIns="0"/>
          <a:lstStyle/>
          <a:p>
            <a:r>
              <a:rPr lang="en-US" sz="1800" dirty="0">
                <a:solidFill>
                  <a:srgbClr val="000000"/>
                </a:solidFill>
                <a:latin typeface="+mj-lt"/>
              </a:rPr>
              <a:t>Former un </a:t>
            </a:r>
            <a:r>
              <a:rPr lang="en-US" sz="1800" dirty="0">
                <a:solidFill>
                  <a:srgbClr val="1162FF"/>
                </a:solidFill>
                <a:latin typeface="+mj-lt"/>
              </a:rPr>
              <a:t>noyau</a:t>
            </a:r>
            <a:r>
              <a:rPr lang="en-US" sz="1800" dirty="0">
                <a:solidFill>
                  <a:srgbClr val="000000"/>
                </a:solidFill>
                <a:latin typeface="+mj-lt"/>
              </a:rPr>
              <a:t> </a:t>
            </a:r>
            <a:br>
              <a:rPr lang="en-US" sz="1800" dirty="0">
                <a:solidFill>
                  <a:srgbClr val="000000"/>
                </a:solidFill>
                <a:latin typeface="+mj-lt"/>
              </a:rPr>
            </a:br>
            <a:r>
              <a:rPr lang="en-US" sz="1800" dirty="0">
                <a:solidFill>
                  <a:srgbClr val="000000"/>
                </a:solidFill>
                <a:latin typeface="+mj-lt"/>
              </a:rPr>
              <a:t>de </a:t>
            </a:r>
            <a:r>
              <a:rPr lang="en-US" sz="1800" dirty="0" err="1">
                <a:solidFill>
                  <a:srgbClr val="1162FF"/>
                </a:solidFill>
                <a:latin typeface="+mj-lt"/>
              </a:rPr>
              <a:t>compétences</a:t>
            </a:r>
            <a:endParaRPr lang="en-US" sz="1800" dirty="0">
              <a:solidFill>
                <a:srgbClr val="1162FF"/>
              </a:solidFill>
              <a:latin typeface="+mj-lt"/>
            </a:endParaRPr>
          </a:p>
        </p:txBody>
      </p:sp>
      <p:sp>
        <p:nvSpPr>
          <p:cNvPr id="5" name="Text Placeholder 4">
            <a:extLst>
              <a:ext uri="{FF2B5EF4-FFF2-40B4-BE49-F238E27FC236}">
                <a16:creationId xmlns:a16="http://schemas.microsoft.com/office/drawing/2014/main" id="{3AA174B7-7826-6C1F-BDB7-35B5A3BA85D2}"/>
              </a:ext>
            </a:extLst>
          </p:cNvPr>
          <p:cNvSpPr>
            <a:spLocks noGrp="1"/>
          </p:cNvSpPr>
          <p:nvPr>
            <p:ph type="body" sz="quarter" idx="18"/>
          </p:nvPr>
        </p:nvSpPr>
        <p:spPr>
          <a:ln w="12700">
            <a:miter lim="400000"/>
          </a:ln>
        </p:spPr>
        <p:txBody>
          <a:bodyPr lIns="0" tIns="0" rIns="0" bIns="0"/>
          <a:lstStyle/>
          <a:p>
            <a:r>
              <a:rPr lang="en-US" sz="1800" dirty="0">
                <a:solidFill>
                  <a:srgbClr val="000000"/>
                </a:solidFill>
                <a:latin typeface="+mj-lt"/>
              </a:rPr>
              <a:t>Identifier et </a:t>
            </a:r>
            <a:r>
              <a:rPr lang="en-US" sz="1800" dirty="0" err="1">
                <a:solidFill>
                  <a:srgbClr val="000000"/>
                </a:solidFill>
                <a:latin typeface="+mj-lt"/>
              </a:rPr>
              <a:t>prioriser</a:t>
            </a:r>
            <a:r>
              <a:rPr lang="en-US" sz="1800" dirty="0">
                <a:solidFill>
                  <a:srgbClr val="000000"/>
                </a:solidFill>
                <a:latin typeface="+mj-lt"/>
              </a:rPr>
              <a:t> un </a:t>
            </a:r>
            <a:r>
              <a:rPr lang="en-US" sz="1800" dirty="0" err="1">
                <a:solidFill>
                  <a:srgbClr val="1162FF"/>
                </a:solidFill>
                <a:latin typeface="+mj-lt"/>
              </a:rPr>
              <a:t>portefeuille</a:t>
            </a:r>
            <a:r>
              <a:rPr lang="en-US" sz="1800" dirty="0">
                <a:solidFill>
                  <a:srgbClr val="000000"/>
                </a:solidFill>
                <a:latin typeface="+mj-lt"/>
              </a:rPr>
              <a:t> de </a:t>
            </a:r>
            <a:r>
              <a:rPr lang="en-US" sz="1800" dirty="0" err="1">
                <a:solidFill>
                  <a:srgbClr val="1162FF"/>
                </a:solidFill>
                <a:latin typeface="+mj-lt"/>
              </a:rPr>
              <a:t>cas</a:t>
            </a:r>
            <a:r>
              <a:rPr lang="en-US" sz="1800" dirty="0">
                <a:solidFill>
                  <a:srgbClr val="1162FF"/>
                </a:solidFill>
                <a:latin typeface="+mj-lt"/>
              </a:rPr>
              <a:t> </a:t>
            </a:r>
            <a:r>
              <a:rPr lang="en-US" sz="1800" dirty="0" err="1">
                <a:solidFill>
                  <a:srgbClr val="1162FF"/>
                </a:solidFill>
                <a:latin typeface="+mj-lt"/>
              </a:rPr>
              <a:t>d’usage</a:t>
            </a:r>
            <a:endParaRPr lang="en-US" sz="1800" dirty="0">
              <a:solidFill>
                <a:srgbClr val="1162FF"/>
              </a:solidFill>
              <a:latin typeface="+mj-lt"/>
            </a:endParaRPr>
          </a:p>
        </p:txBody>
      </p:sp>
      <p:sp>
        <p:nvSpPr>
          <p:cNvPr id="6" name="Text Placeholder 5">
            <a:extLst>
              <a:ext uri="{FF2B5EF4-FFF2-40B4-BE49-F238E27FC236}">
                <a16:creationId xmlns:a16="http://schemas.microsoft.com/office/drawing/2014/main" id="{219AF40F-AAE6-0B84-FDAA-FB0BC0B61FF5}"/>
              </a:ext>
            </a:extLst>
          </p:cNvPr>
          <p:cNvSpPr>
            <a:spLocks noGrp="1"/>
          </p:cNvSpPr>
          <p:nvPr>
            <p:ph type="body" sz="quarter" idx="19"/>
          </p:nvPr>
        </p:nvSpPr>
        <p:spPr>
          <a:ln w="12700">
            <a:miter lim="400000"/>
          </a:ln>
        </p:spPr>
        <p:txBody>
          <a:bodyPr lIns="0" tIns="0" rIns="0" bIns="0"/>
          <a:lstStyle/>
          <a:p>
            <a:r>
              <a:rPr lang="en-US" sz="1800" dirty="0">
                <a:solidFill>
                  <a:srgbClr val="000000"/>
                </a:solidFill>
                <a:latin typeface="+mj-lt"/>
              </a:rPr>
              <a:t>Lancer un 1</a:t>
            </a:r>
            <a:r>
              <a:rPr lang="en-US" sz="1800" baseline="30000" dirty="0">
                <a:solidFill>
                  <a:srgbClr val="000000"/>
                </a:solidFill>
                <a:latin typeface="+mj-lt"/>
              </a:rPr>
              <a:t>er</a:t>
            </a:r>
            <a:r>
              <a:rPr lang="en-US" sz="1800" dirty="0">
                <a:solidFill>
                  <a:srgbClr val="000000"/>
                </a:solidFill>
                <a:latin typeface="+mj-lt"/>
              </a:rPr>
              <a:t> </a:t>
            </a:r>
            <a:r>
              <a:rPr lang="en-US" sz="1800" dirty="0">
                <a:solidFill>
                  <a:srgbClr val="1162FF"/>
                </a:solidFill>
                <a:latin typeface="+mj-lt"/>
              </a:rPr>
              <a:t>POC</a:t>
            </a:r>
            <a:r>
              <a:rPr lang="en-US" sz="1800" dirty="0">
                <a:solidFill>
                  <a:srgbClr val="000000"/>
                </a:solidFill>
                <a:latin typeface="+mj-lt"/>
              </a:rPr>
              <a:t> </a:t>
            </a:r>
            <a:r>
              <a:rPr lang="en-US" sz="1800" dirty="0" err="1">
                <a:solidFill>
                  <a:srgbClr val="000000"/>
                </a:solidFill>
                <a:latin typeface="+mj-lt"/>
              </a:rPr>
              <a:t>benchmarké</a:t>
            </a:r>
            <a:r>
              <a:rPr lang="en-US" sz="1800" dirty="0">
                <a:solidFill>
                  <a:srgbClr val="000000"/>
                </a:solidFill>
                <a:latin typeface="+mj-lt"/>
              </a:rPr>
              <a:t> avec </a:t>
            </a:r>
            <a:r>
              <a:rPr lang="en-US" sz="1800" dirty="0" err="1">
                <a:solidFill>
                  <a:srgbClr val="000000"/>
                </a:solidFill>
                <a:latin typeface="+mj-lt"/>
              </a:rPr>
              <a:t>jalons</a:t>
            </a:r>
            <a:r>
              <a:rPr lang="en-US" sz="1800" dirty="0">
                <a:solidFill>
                  <a:srgbClr val="000000"/>
                </a:solidFill>
                <a:latin typeface="+mj-lt"/>
              </a:rPr>
              <a:t> </a:t>
            </a:r>
            <a:r>
              <a:rPr lang="en-US" sz="1800" dirty="0">
                <a:solidFill>
                  <a:srgbClr val="1162FF"/>
                </a:solidFill>
                <a:latin typeface="+mj-lt"/>
              </a:rPr>
              <a:t>GO/NO-GO</a:t>
            </a:r>
          </a:p>
        </p:txBody>
      </p:sp>
      <p:cxnSp>
        <p:nvCxnSpPr>
          <p:cNvPr id="13" name="Straight Connector 12" descr="Horizontal row divider line">
            <a:extLst>
              <a:ext uri="{FF2B5EF4-FFF2-40B4-BE49-F238E27FC236}">
                <a16:creationId xmlns:a16="http://schemas.microsoft.com/office/drawing/2014/main" id="{79356A4D-CF88-FAC3-5F02-B7AE4952C5E6}"/>
              </a:ext>
            </a:extLst>
          </p:cNvPr>
          <p:cNvCxnSpPr/>
          <p:nvPr/>
        </p:nvCxnSpPr>
        <p:spPr bwMode="auto">
          <a:xfrm>
            <a:off x="6095207" y="3048050"/>
            <a:ext cx="581025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descr="Vertical column divider">
            <a:extLst>
              <a:ext uri="{FF2B5EF4-FFF2-40B4-BE49-F238E27FC236}">
                <a16:creationId xmlns:a16="http://schemas.microsoft.com/office/drawing/2014/main" id="{9D576E97-5FEB-D37B-0534-B81ECC40ED1B}"/>
              </a:ext>
            </a:extLst>
          </p:cNvPr>
          <p:cNvCxnSpPr>
            <a:cxnSpLocks/>
          </p:cNvCxnSpPr>
          <p:nvPr/>
        </p:nvCxnSpPr>
        <p:spPr bwMode="auto">
          <a:xfrm>
            <a:off x="9142810" y="285461"/>
            <a:ext cx="0" cy="5810283"/>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Slide Number Placeholder 16">
            <a:extLst>
              <a:ext uri="{FF2B5EF4-FFF2-40B4-BE49-F238E27FC236}">
                <a16:creationId xmlns:a16="http://schemas.microsoft.com/office/drawing/2014/main" id="{22368476-0D43-C359-D48D-07A609177BE1}"/>
              </a:ext>
            </a:extLst>
          </p:cNvPr>
          <p:cNvSpPr>
            <a:spLocks noGrp="1"/>
          </p:cNvSpPr>
          <p:nvPr>
            <p:ph type="sldNum" sz="quarter" idx="4"/>
          </p:nvPr>
        </p:nvSpPr>
        <p:spPr>
          <a:xfrm>
            <a:off x="11782872" y="6475769"/>
            <a:ext cx="121828" cy="12311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smtClean="0">
                <a:ln>
                  <a:noFill/>
                </a:ln>
                <a:solidFill>
                  <a:srgbClr val="000000"/>
                </a:solidFill>
                <a:effectLst/>
                <a:uLnTx/>
                <a:uFillTx/>
                <a:latin typeface="IBM Plex Sans" panose="020B0503050203000203" pitchFamily="34" charset="0"/>
                <a:ea typeface="+mn-ea"/>
                <a:cs typeface="+mn-cs"/>
                <a:sym typeface="IBM Plex San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sym typeface="IBM Plex Sans"/>
            </a:endParaRPr>
          </a:p>
        </p:txBody>
      </p:sp>
      <p:pic>
        <p:nvPicPr>
          <p:cNvPr id="7" name="Image 6">
            <a:extLst>
              <a:ext uri="{FF2B5EF4-FFF2-40B4-BE49-F238E27FC236}">
                <a16:creationId xmlns:a16="http://schemas.microsoft.com/office/drawing/2014/main" id="{A001E9CC-383C-8F74-9AD4-1A2DF6D64687}"/>
              </a:ext>
            </a:extLst>
          </p:cNvPr>
          <p:cNvPicPr>
            <a:picLocks noChangeAspect="1"/>
          </p:cNvPicPr>
          <p:nvPr/>
        </p:nvPicPr>
        <p:blipFill>
          <a:blip r:embed="rId2"/>
          <a:srcRect l="43492" r="7223" b="2830"/>
          <a:stretch>
            <a:fillRect/>
          </a:stretch>
        </p:blipFill>
        <p:spPr>
          <a:xfrm>
            <a:off x="291053" y="292292"/>
            <a:ext cx="5575576" cy="6273416"/>
          </a:xfrm>
          <a:prstGeom prst="rect">
            <a:avLst/>
          </a:prstGeom>
        </p:spPr>
      </p:pic>
    </p:spTree>
    <p:extLst>
      <p:ext uri="{BB962C8B-B14F-4D97-AF65-F5344CB8AC3E}">
        <p14:creationId xmlns:p14="http://schemas.microsoft.com/office/powerpoint/2010/main" val="238661001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Hexagon 60"/>
          <p:cNvSpPr/>
          <p:nvPr/>
        </p:nvSpPr>
        <p:spPr>
          <a:xfrm>
            <a:off x="-3060000" y="0"/>
            <a:ext cx="5578200" cy="6874200"/>
          </a:xfrm>
          <a:prstGeom prst="hexagon">
            <a:avLst>
              <a:gd name="adj" fmla="val 25000"/>
              <a:gd name="vf" fmla="val 115470"/>
            </a:avLst>
          </a:prstGeom>
          <a:solidFill>
            <a:srgbClr val="00A7DE"/>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cs typeface="Arial"/>
            </a:endParaRPr>
          </a:p>
        </p:txBody>
      </p:sp>
      <p:sp>
        <p:nvSpPr>
          <p:cNvPr id="85" name="Rounded Rectangle 62"/>
          <p:cNvSpPr/>
          <p:nvPr/>
        </p:nvSpPr>
        <p:spPr>
          <a:xfrm>
            <a:off x="4911840" y="4320000"/>
            <a:ext cx="2338200" cy="70200"/>
          </a:xfrm>
          <a:prstGeom prst="roundRect">
            <a:avLst>
              <a:gd name="adj" fmla="val 16667"/>
            </a:avLst>
          </a:prstGeom>
          <a:solidFill>
            <a:srgbClr val="00A7DE"/>
          </a:solidFill>
          <a:ln w="0">
            <a:noFill/>
          </a:ln>
        </p:spPr>
        <p:style>
          <a:lnRef idx="0">
            <a:scrgbClr r="0" g="0" b="0"/>
          </a:lnRef>
          <a:fillRef idx="0">
            <a:scrgbClr r="0" g="0" b="0"/>
          </a:fillRef>
          <a:effectRef idx="0">
            <a:scrgbClr r="0" g="0" b="0"/>
          </a:effectRef>
          <a:fontRef idx="minor"/>
        </p:style>
        <p:txBody>
          <a:bodyPr lIns="90000" tIns="20520" rIns="90000" bIns="205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cs typeface="Arial"/>
            </a:endParaRPr>
          </a:p>
        </p:txBody>
      </p:sp>
      <p:sp>
        <p:nvSpPr>
          <p:cNvPr id="86" name="PlaceHolder 24"/>
          <p:cNvSpPr/>
          <p:nvPr/>
        </p:nvSpPr>
        <p:spPr>
          <a:xfrm>
            <a:off x="-1247400" y="2797560"/>
            <a:ext cx="4393080" cy="1258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9600" b="1" i="0" u="none" strike="noStrike" kern="1200" cap="none" spc="0" normalizeH="0" baseline="0" noProof="0">
                <a:ln>
                  <a:noFill/>
                </a:ln>
                <a:solidFill>
                  <a:srgbClr val="FFFFFF"/>
                </a:solidFill>
                <a:effectLst/>
                <a:uLnTx/>
                <a:uFillTx/>
                <a:latin typeface="Cambria"/>
                <a:ea typeface="Cambria"/>
                <a:cs typeface="Arial"/>
              </a:rPr>
              <a:t>01.</a:t>
            </a:r>
            <a:endParaRPr kumimoji="0" lang="fr-FR" sz="9600" b="0" i="0" u="none" strike="noStrike" kern="1200" cap="none" spc="0" normalizeH="0" baseline="0" noProof="0">
              <a:ln>
                <a:noFill/>
              </a:ln>
              <a:solidFill>
                <a:srgbClr val="FFFFFF"/>
              </a:solidFill>
              <a:effectLst/>
              <a:uLnTx/>
              <a:uFillTx/>
              <a:latin typeface="Arial"/>
              <a:cs typeface="Arial"/>
            </a:endParaRPr>
          </a:p>
        </p:txBody>
      </p:sp>
      <p:sp>
        <p:nvSpPr>
          <p:cNvPr id="87" name="PlaceHolder 1"/>
          <p:cNvSpPr>
            <a:spLocks noGrp="1"/>
          </p:cNvSpPr>
          <p:nvPr>
            <p:ph/>
          </p:nvPr>
        </p:nvSpPr>
        <p:spPr>
          <a:xfrm>
            <a:off x="2586240" y="1458360"/>
            <a:ext cx="7018200" cy="2158200"/>
          </a:xfrm>
          <a:prstGeom prst="rect">
            <a:avLst/>
          </a:prstGeom>
          <a:noFill/>
          <a:ln w="0">
            <a:noFill/>
          </a:ln>
        </p:spPr>
        <p:txBody>
          <a:bodyPr lIns="90000" tIns="45000" rIns="90000" bIns="45000" anchor="b" anchorCtr="1">
            <a:noAutofit/>
          </a:bodyPr>
          <a:lstStyle/>
          <a:p>
            <a:pPr indent="0" algn="ctr" defTabSz="914400">
              <a:lnSpc>
                <a:spcPct val="114000"/>
              </a:lnSpc>
              <a:spcBef>
                <a:spcPts val="1417"/>
              </a:spcBef>
              <a:buNone/>
              <a:tabLst>
                <a:tab pos="0" algn="l"/>
              </a:tabLst>
            </a:pPr>
            <a:r>
              <a:rPr lang="en-US" sz="4400" b="1" u="none" strike="noStrike">
                <a:solidFill>
                  <a:srgbClr val="FFFFFF"/>
                </a:solidFill>
                <a:effectLst/>
                <a:uFillTx/>
                <a:latin typeface="Cambria"/>
                <a:ea typeface="Arial"/>
              </a:rPr>
              <a:t>Ecosystème et capacités  </a:t>
            </a:r>
            <a:endParaRPr lang="fr-FR" sz="4400" b="0" u="none" strike="noStrike">
              <a:solidFill>
                <a:schemeClr val="dk1"/>
              </a:solidFill>
              <a:effectLst/>
              <a:uFillTx/>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28EB3-7002-7E1D-0FBB-DE5D1C579D84}"/>
            </a:ext>
          </a:extLst>
        </p:cNvPr>
        <p:cNvGrpSpPr/>
        <p:nvPr/>
      </p:nvGrpSpPr>
      <p:grpSpPr>
        <a:xfrm>
          <a:off x="0" y="0"/>
          <a:ext cx="0" cy="0"/>
          <a:chOff x="0" y="0"/>
          <a:chExt cx="0" cy="0"/>
        </a:xfrm>
      </p:grpSpPr>
      <p:sp>
        <p:nvSpPr>
          <p:cNvPr id="88" name="PlaceHolder 1">
            <a:extLst>
              <a:ext uri="{FF2B5EF4-FFF2-40B4-BE49-F238E27FC236}">
                <a16:creationId xmlns:a16="http://schemas.microsoft.com/office/drawing/2014/main" id="{7064F96D-1A52-27F7-003C-E4953BC50904}"/>
              </a:ext>
            </a:extLst>
          </p:cNvPr>
          <p:cNvSpPr>
            <a:spLocks noGrp="1"/>
          </p:cNvSpPr>
          <p:nvPr>
            <p:ph type="title"/>
          </p:nvPr>
        </p:nvSpPr>
        <p:spPr>
          <a:xfrm>
            <a:off x="609120" y="412920"/>
            <a:ext cx="7727358" cy="1142280"/>
          </a:xfrm>
          <a:prstGeom prst="rect">
            <a:avLst/>
          </a:prstGeom>
          <a:noFill/>
          <a:ln w="0">
            <a:noFill/>
          </a:ln>
        </p:spPr>
        <p:txBody>
          <a:bodyPr lIns="0" tIns="0" rIns="0" bIns="0" anchor="ctr">
            <a:noAutofit/>
          </a:bodyPr>
          <a:lstStyle/>
          <a:p>
            <a:pPr indent="0" algn="l" defTabSz="914400">
              <a:lnSpc>
                <a:spcPct val="100000"/>
              </a:lnSpc>
              <a:buNone/>
              <a:tabLst>
                <a:tab pos="0" algn="l"/>
              </a:tabLst>
            </a:pPr>
            <a:r>
              <a:rPr lang="fr-FR" sz="2800" b="1" u="none" strike="noStrike" dirty="0">
                <a:solidFill>
                  <a:srgbClr val="001C48"/>
                </a:solidFill>
                <a:effectLst/>
                <a:uFillTx/>
                <a:latin typeface="Cambria"/>
                <a:ea typeface="Arial"/>
              </a:rPr>
              <a:t>Accélérateur Quantique et HPC du Grand Est </a:t>
            </a:r>
            <a:endParaRPr lang="fr-FR" sz="2800" b="0" u="none" strike="noStrike" dirty="0">
              <a:solidFill>
                <a:schemeClr val="dk1"/>
              </a:solidFill>
              <a:effectLst/>
              <a:uFillTx/>
              <a:latin typeface="Calibri"/>
            </a:endParaRPr>
          </a:p>
        </p:txBody>
      </p:sp>
      <p:sp>
        <p:nvSpPr>
          <p:cNvPr id="89" name="PlaceHolder 2">
            <a:extLst>
              <a:ext uri="{FF2B5EF4-FFF2-40B4-BE49-F238E27FC236}">
                <a16:creationId xmlns:a16="http://schemas.microsoft.com/office/drawing/2014/main" id="{4B8B5D32-E3DD-C446-E471-55EFA0963422}"/>
              </a:ext>
            </a:extLst>
          </p:cNvPr>
          <p:cNvSpPr>
            <a:spLocks noGrp="1"/>
          </p:cNvSpPr>
          <p:nvPr>
            <p:ph/>
          </p:nvPr>
        </p:nvSpPr>
        <p:spPr>
          <a:xfrm>
            <a:off x="500760" y="1691640"/>
            <a:ext cx="10969920" cy="1431360"/>
          </a:xfrm>
          <a:prstGeom prst="rect">
            <a:avLst/>
          </a:prstGeom>
          <a:noFill/>
          <a:ln w="0">
            <a:noFill/>
          </a:ln>
        </p:spPr>
        <p:txBody>
          <a:bodyPr lIns="0" tIns="0" rIns="0" bIns="0" anchor="t">
            <a:spAutoFit/>
          </a:bodyPr>
          <a:lstStyle/>
          <a:p>
            <a:pPr marL="228600" indent="0" algn="l" defTabSz="914400">
              <a:lnSpc>
                <a:spcPct val="150000"/>
              </a:lnSpc>
              <a:spcBef>
                <a:spcPts val="1417"/>
              </a:spcBef>
              <a:buNone/>
              <a:tabLst>
                <a:tab pos="0" algn="l"/>
              </a:tabLst>
            </a:pPr>
            <a:r>
              <a:rPr lang="fr-FR" sz="1600" b="0" u="none" strike="noStrike" dirty="0" err="1">
                <a:solidFill>
                  <a:schemeClr val="dk1"/>
                </a:solidFill>
                <a:effectLst/>
                <a:uFillTx/>
                <a:latin typeface="Arial"/>
                <a:ea typeface="Arial"/>
              </a:rPr>
              <a:t>MaQuEst</a:t>
            </a:r>
            <a:r>
              <a:rPr lang="fr-FR" sz="1600" b="0" u="none" strike="noStrike" dirty="0">
                <a:solidFill>
                  <a:schemeClr val="dk1"/>
                </a:solidFill>
                <a:effectLst/>
                <a:uFillTx/>
                <a:latin typeface="Arial"/>
                <a:ea typeface="Arial"/>
              </a:rPr>
              <a:t> a pour objectif de positionner la Région Grand Est comme un pôle stratégique dans le domaine du calcul hybride associant calcul haute performance (HPC) et calcul quantique et de valoriser l’écosystème scientifique, technologique et industriel en pleine expansion. </a:t>
            </a:r>
            <a:r>
              <a:rPr lang="fr-FR" sz="1600" b="1" u="none" strike="noStrike" dirty="0">
                <a:solidFill>
                  <a:schemeClr val="dk1"/>
                </a:solidFill>
                <a:effectLst/>
                <a:uFillTx/>
                <a:latin typeface="Arial"/>
                <a:ea typeface="Arial"/>
              </a:rPr>
              <a:t>Piloté par l’université de Strasbourg et coanimé par différents partenaires académiques.</a:t>
            </a:r>
            <a:endParaRPr lang="fr-FR" sz="1600" b="0" u="none" strike="noStrike" dirty="0">
              <a:solidFill>
                <a:schemeClr val="dk1"/>
              </a:solidFill>
              <a:effectLst/>
              <a:uFillTx/>
              <a:latin typeface="Calibri"/>
            </a:endParaRPr>
          </a:p>
        </p:txBody>
      </p:sp>
      <p:pic>
        <p:nvPicPr>
          <p:cNvPr id="90" name="Picture 11">
            <a:extLst>
              <a:ext uri="{FF2B5EF4-FFF2-40B4-BE49-F238E27FC236}">
                <a16:creationId xmlns:a16="http://schemas.microsoft.com/office/drawing/2014/main" id="{24CAC7A4-596D-BF95-DBCA-FAD1E177BB63}"/>
              </a:ext>
            </a:extLst>
          </p:cNvPr>
          <p:cNvPicPr/>
          <p:nvPr/>
        </p:nvPicPr>
        <p:blipFill>
          <a:blip r:embed="rId3"/>
          <a:stretch/>
        </p:blipFill>
        <p:spPr>
          <a:xfrm>
            <a:off x="9540000" y="605160"/>
            <a:ext cx="2060280" cy="588960"/>
          </a:xfrm>
          <a:prstGeom prst="rect">
            <a:avLst/>
          </a:prstGeom>
          <a:noFill/>
          <a:ln w="0">
            <a:noFill/>
          </a:ln>
        </p:spPr>
      </p:pic>
      <p:sp>
        <p:nvSpPr>
          <p:cNvPr id="91" name="Shape 6">
            <a:extLst>
              <a:ext uri="{FF2B5EF4-FFF2-40B4-BE49-F238E27FC236}">
                <a16:creationId xmlns:a16="http://schemas.microsoft.com/office/drawing/2014/main" id="{51D2ABEB-D595-267F-E582-9BA7C9726C4F}"/>
              </a:ext>
            </a:extLst>
          </p:cNvPr>
          <p:cNvSpPr/>
          <p:nvPr/>
        </p:nvSpPr>
        <p:spPr>
          <a:xfrm>
            <a:off x="548280" y="1412280"/>
            <a:ext cx="11064240" cy="360"/>
          </a:xfrm>
          <a:prstGeom prst="line">
            <a:avLst/>
          </a:prstGeom>
          <a:ln w="12700">
            <a:solidFill>
              <a:srgbClr val="00A7DE"/>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cs typeface="Arial"/>
            </a:endParaRPr>
          </a:p>
        </p:txBody>
      </p:sp>
      <p:pic>
        <p:nvPicPr>
          <p:cNvPr id="92" name="Picture 17">
            <a:extLst>
              <a:ext uri="{FF2B5EF4-FFF2-40B4-BE49-F238E27FC236}">
                <a16:creationId xmlns:a16="http://schemas.microsoft.com/office/drawing/2014/main" id="{A775B641-DF8F-3DF4-9B2D-8DCA9C7B9522}"/>
              </a:ext>
            </a:extLst>
          </p:cNvPr>
          <p:cNvPicPr/>
          <p:nvPr/>
        </p:nvPicPr>
        <p:blipFill>
          <a:blip r:embed="rId4"/>
          <a:stretch/>
        </p:blipFill>
        <p:spPr>
          <a:xfrm>
            <a:off x="8549280" y="3652560"/>
            <a:ext cx="2311560" cy="2311560"/>
          </a:xfrm>
          <a:prstGeom prst="rect">
            <a:avLst/>
          </a:prstGeom>
          <a:noFill/>
          <a:ln w="0">
            <a:noFill/>
          </a:ln>
        </p:spPr>
      </p:pic>
      <p:pic>
        <p:nvPicPr>
          <p:cNvPr id="93" name="Picture 24" descr="CESQ">
            <a:extLst>
              <a:ext uri="{FF2B5EF4-FFF2-40B4-BE49-F238E27FC236}">
                <a16:creationId xmlns:a16="http://schemas.microsoft.com/office/drawing/2014/main" id="{7A7C6526-0146-07CE-18DD-80366A573BF4}"/>
              </a:ext>
            </a:extLst>
          </p:cNvPr>
          <p:cNvPicPr/>
          <p:nvPr/>
        </p:nvPicPr>
        <p:blipFill>
          <a:blip r:embed="rId5"/>
          <a:stretch/>
        </p:blipFill>
        <p:spPr>
          <a:xfrm>
            <a:off x="9167760" y="3220560"/>
            <a:ext cx="1074960" cy="248760"/>
          </a:xfrm>
          <a:prstGeom prst="rect">
            <a:avLst/>
          </a:prstGeom>
          <a:noFill/>
          <a:ln w="0">
            <a:noFill/>
          </a:ln>
        </p:spPr>
      </p:pic>
      <p:sp>
        <p:nvSpPr>
          <p:cNvPr id="94" name="TextBox 19">
            <a:extLst>
              <a:ext uri="{FF2B5EF4-FFF2-40B4-BE49-F238E27FC236}">
                <a16:creationId xmlns:a16="http://schemas.microsoft.com/office/drawing/2014/main" id="{6264BAFA-6A26-C07B-7EDA-BA71ED419706}"/>
              </a:ext>
            </a:extLst>
          </p:cNvPr>
          <p:cNvSpPr/>
          <p:nvPr/>
        </p:nvSpPr>
        <p:spPr>
          <a:xfrm>
            <a:off x="1103040" y="6437520"/>
            <a:ext cx="7007400" cy="260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a:ln>
                  <a:noFill/>
                </a:ln>
                <a:solidFill>
                  <a:srgbClr val="000000"/>
                </a:solidFill>
                <a:effectLst/>
                <a:uLnTx/>
                <a:uFillTx/>
                <a:latin typeface="Arial"/>
                <a:ea typeface="Arial"/>
                <a:cs typeface="Arial"/>
              </a:rPr>
              <a:t>Projet sur trois ans, cofinancé par la Région Grand Est et HQI (ANR), chacun à hauteur de 1,2 M€.</a:t>
            </a:r>
            <a:endParaRPr kumimoji="0" lang="fr-FR" sz="1100" b="0" i="0" u="none" strike="noStrike" kern="1200" cap="none" spc="0" normalizeH="0" baseline="0" noProof="0">
              <a:ln>
                <a:noFill/>
              </a:ln>
              <a:solidFill>
                <a:srgbClr val="000000"/>
              </a:solidFill>
              <a:effectLst/>
              <a:uLnTx/>
              <a:uFillTx/>
              <a:latin typeface="Arial"/>
              <a:cs typeface="Arial"/>
            </a:endParaRPr>
          </a:p>
        </p:txBody>
      </p:sp>
      <p:grpSp>
        <p:nvGrpSpPr>
          <p:cNvPr id="96" name="Group 95">
            <a:extLst>
              <a:ext uri="{FF2B5EF4-FFF2-40B4-BE49-F238E27FC236}">
                <a16:creationId xmlns:a16="http://schemas.microsoft.com/office/drawing/2014/main" id="{9FDA80E5-50C7-0CF9-7A8B-E259B674920A}"/>
              </a:ext>
            </a:extLst>
          </p:cNvPr>
          <p:cNvGrpSpPr/>
          <p:nvPr/>
        </p:nvGrpSpPr>
        <p:grpSpPr>
          <a:xfrm>
            <a:off x="8250480" y="6091560"/>
            <a:ext cx="2909160" cy="568080"/>
            <a:chOff x="8250480" y="6091560"/>
            <a:chExt cx="2909160" cy="568080"/>
          </a:xfrm>
        </p:grpSpPr>
        <p:pic>
          <p:nvPicPr>
            <p:cNvPr id="97" name="Picture 6">
              <a:extLst>
                <a:ext uri="{FF2B5EF4-FFF2-40B4-BE49-F238E27FC236}">
                  <a16:creationId xmlns:a16="http://schemas.microsoft.com/office/drawing/2014/main" id="{4E75931E-0EDF-A748-4A17-D2378AD985C7}"/>
                </a:ext>
              </a:extLst>
            </p:cNvPr>
            <p:cNvPicPr/>
            <p:nvPr/>
          </p:nvPicPr>
          <p:blipFill>
            <a:blip r:embed="rId6"/>
            <a:stretch/>
          </p:blipFill>
          <p:spPr>
            <a:xfrm>
              <a:off x="9034200" y="6150240"/>
              <a:ext cx="1245240" cy="451080"/>
            </a:xfrm>
            <a:prstGeom prst="rect">
              <a:avLst/>
            </a:prstGeom>
            <a:noFill/>
            <a:ln w="0">
              <a:noFill/>
            </a:ln>
          </p:spPr>
        </p:pic>
        <p:pic>
          <p:nvPicPr>
            <p:cNvPr id="98" name="Picture 97">
              <a:extLst>
                <a:ext uri="{FF2B5EF4-FFF2-40B4-BE49-F238E27FC236}">
                  <a16:creationId xmlns:a16="http://schemas.microsoft.com/office/drawing/2014/main" id="{F6CBC91E-93E0-1BCB-528A-4CA29805358D}"/>
                </a:ext>
              </a:extLst>
            </p:cNvPr>
            <p:cNvPicPr/>
            <p:nvPr/>
          </p:nvPicPr>
          <p:blipFill>
            <a:blip r:embed="rId7"/>
            <a:stretch/>
          </p:blipFill>
          <p:spPr>
            <a:xfrm>
              <a:off x="8250480" y="6091560"/>
              <a:ext cx="576360" cy="568080"/>
            </a:xfrm>
            <a:prstGeom prst="rect">
              <a:avLst/>
            </a:prstGeom>
            <a:noFill/>
            <a:ln w="0">
              <a:noFill/>
            </a:ln>
          </p:spPr>
        </p:pic>
        <p:pic>
          <p:nvPicPr>
            <p:cNvPr id="99" name="Picture 98">
              <a:extLst>
                <a:ext uri="{FF2B5EF4-FFF2-40B4-BE49-F238E27FC236}">
                  <a16:creationId xmlns:a16="http://schemas.microsoft.com/office/drawing/2014/main" id="{00A35F34-B29C-CA7F-CBF3-0F853EB4E479}"/>
                </a:ext>
              </a:extLst>
            </p:cNvPr>
            <p:cNvPicPr/>
            <p:nvPr/>
          </p:nvPicPr>
          <p:blipFill>
            <a:blip r:embed="rId8"/>
            <a:stretch/>
          </p:blipFill>
          <p:spPr>
            <a:xfrm>
              <a:off x="10486800" y="6152400"/>
              <a:ext cx="672840" cy="446760"/>
            </a:xfrm>
            <a:prstGeom prst="rect">
              <a:avLst/>
            </a:prstGeom>
            <a:noFill/>
            <a:ln w="0">
              <a:noFill/>
            </a:ln>
          </p:spPr>
        </p:pic>
      </p:grpSp>
      <p:grpSp>
        <p:nvGrpSpPr>
          <p:cNvPr id="8" name="Group 7">
            <a:extLst>
              <a:ext uri="{FF2B5EF4-FFF2-40B4-BE49-F238E27FC236}">
                <a16:creationId xmlns:a16="http://schemas.microsoft.com/office/drawing/2014/main" id="{621AE4B3-7F8D-1A7A-B4ED-864D29B47C96}"/>
              </a:ext>
            </a:extLst>
          </p:cNvPr>
          <p:cNvGrpSpPr/>
          <p:nvPr/>
        </p:nvGrpSpPr>
        <p:grpSpPr>
          <a:xfrm>
            <a:off x="340320" y="3735000"/>
            <a:ext cx="7996158" cy="2186916"/>
            <a:chOff x="367560" y="1620000"/>
            <a:chExt cx="11511360" cy="3032809"/>
          </a:xfrm>
        </p:grpSpPr>
        <p:pic>
          <p:nvPicPr>
            <p:cNvPr id="2" name="Picture 1">
              <a:extLst>
                <a:ext uri="{FF2B5EF4-FFF2-40B4-BE49-F238E27FC236}">
                  <a16:creationId xmlns:a16="http://schemas.microsoft.com/office/drawing/2014/main" id="{C5ACF530-BB3F-E8B0-185E-DED2F3732596}"/>
                </a:ext>
              </a:extLst>
            </p:cNvPr>
            <p:cNvPicPr/>
            <p:nvPr/>
          </p:nvPicPr>
          <p:blipFill>
            <a:blip r:embed="rId9"/>
            <a:srcRect l="14732" t="15780" r="62856" b="47460"/>
            <a:stretch/>
          </p:blipFill>
          <p:spPr>
            <a:xfrm>
              <a:off x="1105919" y="2877656"/>
              <a:ext cx="1850040" cy="1706760"/>
            </a:xfrm>
            <a:prstGeom prst="rect">
              <a:avLst/>
            </a:prstGeom>
            <a:noFill/>
            <a:ln w="0">
              <a:noFill/>
            </a:ln>
          </p:spPr>
        </p:pic>
        <p:pic>
          <p:nvPicPr>
            <p:cNvPr id="3" name="Picture 2">
              <a:extLst>
                <a:ext uri="{FF2B5EF4-FFF2-40B4-BE49-F238E27FC236}">
                  <a16:creationId xmlns:a16="http://schemas.microsoft.com/office/drawing/2014/main" id="{DC46B106-EDF7-C1E7-417B-960DBFCC0905}"/>
                </a:ext>
              </a:extLst>
            </p:cNvPr>
            <p:cNvPicPr/>
            <p:nvPr/>
          </p:nvPicPr>
          <p:blipFill>
            <a:blip r:embed="rId9"/>
            <a:srcRect l="61875" t="13808" r="12232" b="45238"/>
            <a:stretch/>
          </p:blipFill>
          <p:spPr>
            <a:xfrm>
              <a:off x="5320441" y="3094369"/>
              <a:ext cx="1751759" cy="1558440"/>
            </a:xfrm>
            <a:prstGeom prst="rect">
              <a:avLst/>
            </a:prstGeom>
            <a:noFill/>
            <a:ln w="0">
              <a:noFill/>
            </a:ln>
          </p:spPr>
        </p:pic>
        <p:pic>
          <p:nvPicPr>
            <p:cNvPr id="4" name="Picture 3">
              <a:extLst>
                <a:ext uri="{FF2B5EF4-FFF2-40B4-BE49-F238E27FC236}">
                  <a16:creationId xmlns:a16="http://schemas.microsoft.com/office/drawing/2014/main" id="{F5375C49-FCF0-05E1-9C99-7207A55DE1C6}"/>
                </a:ext>
              </a:extLst>
            </p:cNvPr>
            <p:cNvPicPr/>
            <p:nvPr/>
          </p:nvPicPr>
          <p:blipFill>
            <a:blip r:embed="rId9"/>
            <a:srcRect l="34196" t="54287" r="38751" b="3330"/>
            <a:stretch/>
          </p:blipFill>
          <p:spPr>
            <a:xfrm>
              <a:off x="9432359" y="2972420"/>
              <a:ext cx="1751759" cy="1543680"/>
            </a:xfrm>
            <a:prstGeom prst="rect">
              <a:avLst/>
            </a:prstGeom>
            <a:noFill/>
            <a:ln w="0">
              <a:noFill/>
            </a:ln>
          </p:spPr>
        </p:pic>
        <p:sp>
          <p:nvSpPr>
            <p:cNvPr id="5" name="TextBox 4">
              <a:extLst>
                <a:ext uri="{FF2B5EF4-FFF2-40B4-BE49-F238E27FC236}">
                  <a16:creationId xmlns:a16="http://schemas.microsoft.com/office/drawing/2014/main" id="{6394CDBA-564F-0163-DF90-E67A7D55788D}"/>
                </a:ext>
              </a:extLst>
            </p:cNvPr>
            <p:cNvSpPr/>
            <p:nvPr/>
          </p:nvSpPr>
          <p:spPr>
            <a:xfrm>
              <a:off x="367560" y="1626481"/>
              <a:ext cx="3617280" cy="109518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1C48"/>
                  </a:solidFill>
                  <a:effectLst/>
                  <a:uLnTx/>
                  <a:uFillTx/>
                  <a:latin typeface="Calibri"/>
                  <a:ea typeface="Arial"/>
                  <a:cs typeface="Arial"/>
                </a:rPr>
                <a:t>Développer un écosystème quantique durable </a:t>
              </a:r>
              <a:endParaRPr kumimoji="0" lang="fr-FR" sz="1600" b="0" i="0" u="none" strike="noStrike" kern="1200" cap="none" spc="0" normalizeH="0" baseline="0" noProof="0" dirty="0">
                <a:ln>
                  <a:noFill/>
                </a:ln>
                <a:solidFill>
                  <a:srgbClr val="000000"/>
                </a:solidFill>
                <a:effectLst/>
                <a:uLnTx/>
                <a:uFillTx/>
                <a:latin typeface="Arial"/>
                <a:cs typeface="Arial"/>
              </a:endParaRPr>
            </a:p>
          </p:txBody>
        </p:sp>
        <p:sp>
          <p:nvSpPr>
            <p:cNvPr id="6" name="TextBox 6">
              <a:extLst>
                <a:ext uri="{FF2B5EF4-FFF2-40B4-BE49-F238E27FC236}">
                  <a16:creationId xmlns:a16="http://schemas.microsoft.com/office/drawing/2014/main" id="{AF65B4BE-0DAA-6C7B-AC37-498B757B6A81}"/>
                </a:ext>
              </a:extLst>
            </p:cNvPr>
            <p:cNvSpPr/>
            <p:nvPr/>
          </p:nvSpPr>
          <p:spPr>
            <a:xfrm>
              <a:off x="4583879" y="1626481"/>
              <a:ext cx="3388680" cy="160737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1C48"/>
                  </a:solidFill>
                  <a:effectLst/>
                  <a:uLnTx/>
                  <a:uFillTx/>
                  <a:latin typeface="Calibri"/>
                  <a:ea typeface="Arial"/>
                  <a:cs typeface="Arial"/>
                </a:rPr>
                <a:t>Développer des applications quantiques d’intérêt</a:t>
              </a:r>
              <a:r>
                <a:rPr kumimoji="0" lang="en-GB" sz="1600" b="1" i="0" u="none" strike="noStrike" kern="1200" cap="none" spc="0" normalizeH="0" baseline="0" noProof="0" dirty="0">
                  <a:ln>
                    <a:noFill/>
                  </a:ln>
                  <a:solidFill>
                    <a:srgbClr val="001C48"/>
                  </a:solidFill>
                  <a:effectLst/>
                  <a:uLnTx/>
                  <a:uFillTx/>
                  <a:latin typeface="Calibri"/>
                  <a:ea typeface="Arial"/>
                  <a:cs typeface="Arial"/>
                </a:rPr>
                <a:t> </a:t>
              </a:r>
              <a:r>
                <a:rPr kumimoji="0" lang="fr-FR" sz="1600" b="1" i="0" u="none" strike="noStrike" kern="1200" cap="none" spc="0" normalizeH="0" baseline="0" noProof="0" dirty="0">
                  <a:ln>
                    <a:noFill/>
                  </a:ln>
                  <a:solidFill>
                    <a:srgbClr val="001C48"/>
                  </a:solidFill>
                  <a:effectLst/>
                  <a:uLnTx/>
                  <a:uFillTx/>
                  <a:latin typeface="Calibri"/>
                  <a:ea typeface="Arial"/>
                  <a:cs typeface="Arial"/>
                </a:rPr>
                <a:t>industriel  </a:t>
              </a:r>
              <a:endParaRPr kumimoji="0" lang="fr-FR" sz="1600" b="0" i="0" u="none" strike="noStrike" kern="1200" cap="none" spc="0" normalizeH="0" baseline="0" noProof="0" dirty="0">
                <a:ln>
                  <a:noFill/>
                </a:ln>
                <a:solidFill>
                  <a:srgbClr val="000000"/>
                </a:solidFill>
                <a:effectLst/>
                <a:uLnTx/>
                <a:uFillTx/>
                <a:latin typeface="Arial"/>
                <a:cs typeface="Arial"/>
              </a:endParaRPr>
            </a:p>
          </p:txBody>
        </p:sp>
        <p:sp>
          <p:nvSpPr>
            <p:cNvPr id="7" name="TextBox 7">
              <a:extLst>
                <a:ext uri="{FF2B5EF4-FFF2-40B4-BE49-F238E27FC236}">
                  <a16:creationId xmlns:a16="http://schemas.microsoft.com/office/drawing/2014/main" id="{83A843DC-FFA9-75F7-B2AA-155C6D320615}"/>
                </a:ext>
              </a:extLst>
            </p:cNvPr>
            <p:cNvSpPr/>
            <p:nvPr/>
          </p:nvSpPr>
          <p:spPr>
            <a:xfrm>
              <a:off x="8490240" y="1620000"/>
              <a:ext cx="3388680" cy="109518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1C48"/>
                  </a:solidFill>
                  <a:effectLst/>
                  <a:uLnTx/>
                  <a:uFillTx/>
                  <a:latin typeface="Calibri"/>
                  <a:ea typeface="Arial"/>
                  <a:cs typeface="Arial"/>
                </a:rPr>
                <a:t>Animer, disséminer, </a:t>
              </a:r>
              <a:endParaRPr kumimoji="0" lang="fr-FR" sz="1600" b="0" i="0" u="none" strike="noStrike" kern="1200" cap="none" spc="0" normalizeH="0" baseline="0" noProof="0" dirty="0">
                <a:ln>
                  <a:noFill/>
                </a:ln>
                <a:solidFill>
                  <a:srgbClr val="000000"/>
                </a:solidFill>
                <a:effectLst/>
                <a:uLnTx/>
                <a:uFillTx/>
                <a:latin typeface="Arial"/>
                <a:cs typeface="Arial"/>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1C48"/>
                  </a:solidFill>
                  <a:effectLst/>
                  <a:uLnTx/>
                  <a:uFillTx/>
                  <a:latin typeface="Calibri"/>
                  <a:ea typeface="Arial"/>
                  <a:cs typeface="Arial"/>
                </a:rPr>
                <a:t>former  </a:t>
              </a:r>
              <a:endParaRPr kumimoji="0" lang="fr-FR" sz="1600" b="0" i="0" u="none" strike="noStrike" kern="1200" cap="none" spc="0" normalizeH="0" baseline="0" noProof="0" dirty="0">
                <a:ln>
                  <a:noFill/>
                </a:ln>
                <a:solidFill>
                  <a:srgbClr val="000000"/>
                </a:solidFill>
                <a:effectLst/>
                <a:uLnTx/>
                <a:uFillTx/>
                <a:latin typeface="Arial"/>
                <a:cs typeface="Arial"/>
              </a:endParaRPr>
            </a:p>
          </p:txBody>
        </p:sp>
      </p:grpSp>
    </p:spTree>
    <p:extLst>
      <p:ext uri="{BB962C8B-B14F-4D97-AF65-F5344CB8AC3E}">
        <p14:creationId xmlns:p14="http://schemas.microsoft.com/office/powerpoint/2010/main" val="2070877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Content Placeholder 4"/>
          <p:cNvPicPr/>
          <p:nvPr/>
        </p:nvPicPr>
        <p:blipFill>
          <a:blip r:embed="rId2">
            <a:grayscl/>
          </a:blip>
          <a:srcRect l="17378" t="2272" r="14585" b="2918"/>
          <a:stretch/>
        </p:blipFill>
        <p:spPr>
          <a:xfrm>
            <a:off x="2344680" y="1156680"/>
            <a:ext cx="7955640" cy="5308920"/>
          </a:xfrm>
          <a:prstGeom prst="rect">
            <a:avLst/>
          </a:prstGeom>
          <a:noFill/>
          <a:ln w="0">
            <a:noFill/>
          </a:ln>
        </p:spPr>
      </p:pic>
      <p:sp>
        <p:nvSpPr>
          <p:cNvPr id="113" name="Rectangle 2"/>
          <p:cNvSpPr/>
          <p:nvPr/>
        </p:nvSpPr>
        <p:spPr>
          <a:xfrm>
            <a:off x="108000" y="87480"/>
            <a:ext cx="12779280" cy="150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Arial"/>
                <a:ea typeface="Arial"/>
                <a:cs typeface="Arial"/>
              </a:rPr>
              <a:t>Maison du Quantique en Grand Est</a:t>
            </a:r>
            <a:endParaRPr kumimoji="0" lang="fr-FR" sz="3200" b="0" i="0" u="none" strike="noStrike" kern="120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a:ln>
                  <a:noFill/>
                </a:ln>
                <a:solidFill>
                  <a:srgbClr val="0070C0"/>
                </a:solidFill>
                <a:effectLst/>
                <a:uLnTx/>
                <a:uFillTx/>
                <a:latin typeface="Arial"/>
                <a:ea typeface="Arial"/>
                <a:cs typeface="Arial"/>
              </a:rPr>
              <a:t>Recherche</a:t>
            </a:r>
            <a:r>
              <a:rPr kumimoji="0" lang="fr-FR" sz="3200" b="1" i="0" u="none" strike="noStrike" kern="1200" cap="none" spc="0" normalizeH="0" baseline="0" noProof="0">
                <a:ln>
                  <a:noFill/>
                </a:ln>
                <a:solidFill>
                  <a:srgbClr val="000000"/>
                </a:solidFill>
                <a:effectLst/>
                <a:uLnTx/>
                <a:uFillTx/>
                <a:latin typeface="Arial"/>
                <a:ea typeface="Arial"/>
                <a:cs typeface="Arial"/>
              </a:rPr>
              <a:t> – </a:t>
            </a:r>
            <a:r>
              <a:rPr kumimoji="0" lang="fr-FR" sz="3200" b="1" i="0" u="none" strike="noStrike" kern="1200" cap="none" spc="0" normalizeH="0" baseline="0" noProof="0">
                <a:ln>
                  <a:noFill/>
                </a:ln>
                <a:solidFill>
                  <a:srgbClr val="C00000"/>
                </a:solidFill>
                <a:effectLst/>
                <a:uLnTx/>
                <a:uFillTx/>
                <a:latin typeface="Arial"/>
                <a:ea typeface="Arial"/>
                <a:cs typeface="Arial"/>
              </a:rPr>
              <a:t>Industrie</a:t>
            </a:r>
            <a:r>
              <a:rPr kumimoji="0" lang="fr-FR" sz="3200" b="1" i="0" u="none" strike="noStrike" kern="1200" cap="none" spc="0" normalizeH="0" baseline="0" noProof="0">
                <a:ln>
                  <a:noFill/>
                </a:ln>
                <a:solidFill>
                  <a:srgbClr val="000000"/>
                </a:solidFill>
                <a:effectLst/>
                <a:uLnTx/>
                <a:uFillTx/>
                <a:latin typeface="Arial"/>
                <a:ea typeface="Arial"/>
                <a:cs typeface="Arial"/>
              </a:rPr>
              <a:t> - </a:t>
            </a:r>
            <a:r>
              <a:rPr kumimoji="0" lang="fr-FR" sz="3200" b="1" i="0" u="none" strike="noStrike" kern="1200" cap="none" spc="0" normalizeH="0" baseline="0" noProof="0">
                <a:ln>
                  <a:noFill/>
                </a:ln>
                <a:solidFill>
                  <a:srgbClr val="70AD47">
                    <a:lumMod val="50000"/>
                  </a:srgbClr>
                </a:solidFill>
                <a:effectLst/>
                <a:uLnTx/>
                <a:uFillTx/>
                <a:latin typeface="Arial"/>
                <a:ea typeface="Arial"/>
                <a:cs typeface="Arial"/>
              </a:rPr>
              <a:t>Innovation</a:t>
            </a:r>
            <a:br>
              <a:rPr kumimoji="0" sz="3200" b="0" i="0" u="none" strike="noStrike" kern="1200" cap="none" spc="0" normalizeH="0" baseline="0" noProof="0">
                <a:ln>
                  <a:noFill/>
                </a:ln>
                <a:solidFill>
                  <a:srgbClr val="000000"/>
                </a:solidFill>
                <a:effectLst/>
                <a:uLnTx/>
                <a:uFillTx/>
                <a:latin typeface="Calibri"/>
                <a:cs typeface="Arial"/>
              </a:rPr>
            </a:br>
            <a:endParaRPr kumimoji="0" lang="fr-FR" sz="3200" b="0" i="0" u="none" strike="noStrike" kern="1200" cap="none" spc="0" normalizeH="0" baseline="0" noProof="0">
              <a:ln>
                <a:noFill/>
              </a:ln>
              <a:solidFill>
                <a:srgbClr val="000000"/>
              </a:solidFill>
              <a:effectLst/>
              <a:uLnTx/>
              <a:uFillTx/>
              <a:latin typeface="Arial"/>
              <a:cs typeface="Arial"/>
            </a:endParaRPr>
          </a:p>
        </p:txBody>
      </p:sp>
      <p:pic>
        <p:nvPicPr>
          <p:cNvPr id="114" name="Picture 12"/>
          <p:cNvPicPr/>
          <p:nvPr/>
        </p:nvPicPr>
        <p:blipFill>
          <a:blip r:embed="rId3"/>
          <a:stretch/>
        </p:blipFill>
        <p:spPr>
          <a:xfrm>
            <a:off x="8647200" y="3971880"/>
            <a:ext cx="1198800" cy="684000"/>
          </a:xfrm>
          <a:prstGeom prst="rect">
            <a:avLst/>
          </a:prstGeom>
          <a:noFill/>
          <a:ln w="0">
            <a:noFill/>
          </a:ln>
        </p:spPr>
      </p:pic>
      <p:sp>
        <p:nvSpPr>
          <p:cNvPr id="115" name="Callout: Bent Line 11"/>
          <p:cNvSpPr/>
          <p:nvPr/>
        </p:nvSpPr>
        <p:spPr>
          <a:xfrm>
            <a:off x="325800" y="2223000"/>
            <a:ext cx="2481120" cy="951840"/>
          </a:xfrm>
          <a:prstGeom prst="borderCallout2">
            <a:avLst>
              <a:gd name="adj1" fmla="val 28838"/>
              <a:gd name="adj2" fmla="val 102132"/>
              <a:gd name="adj3" fmla="val 38927"/>
              <a:gd name="adj4" fmla="val 115116"/>
              <a:gd name="adj5" fmla="val -19752"/>
              <a:gd name="adj6" fmla="val 173017"/>
            </a:avLst>
          </a:prstGeom>
          <a:solidFill>
            <a:srgbClr val="FFFFFF"/>
          </a:solidFill>
          <a:ln>
            <a:solidFill>
              <a:srgbClr val="4BACC6"/>
            </a:solidFill>
          </a:ln>
        </p:spPr>
        <p:style>
          <a:lnRef idx="2">
            <a:schemeClr val="accent5"/>
          </a:lnRef>
          <a:fillRef idx="1">
            <a:schemeClr val="lt1"/>
          </a:fillRef>
          <a:effectRef idx="0">
            <a:schemeClr val="accent5"/>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a:ln>
                  <a:noFill/>
                </a:ln>
                <a:solidFill>
                  <a:srgbClr val="000000"/>
                </a:solidFill>
                <a:effectLst/>
                <a:uLnTx/>
                <a:uFillTx/>
                <a:latin typeface="Arial"/>
                <a:ea typeface="DejaVu Sans"/>
                <a:cs typeface="Arial"/>
              </a:rPr>
              <a:t>Calcul haute performace et hybride, Couplage supercalculateur /émulateur quantique</a:t>
            </a:r>
            <a:endParaRPr kumimoji="0" lang="fr-FR" sz="1350" b="0" i="0" u="none" strike="noStrike" kern="1200" cap="none" spc="0" normalizeH="0" baseline="0" noProof="0">
              <a:ln>
                <a:noFill/>
              </a:ln>
              <a:solidFill>
                <a:srgbClr val="000000"/>
              </a:solidFill>
              <a:effectLst/>
              <a:uLnTx/>
              <a:uFillTx/>
              <a:latin typeface="Arial"/>
              <a:cs typeface="Arial"/>
            </a:endParaRPr>
          </a:p>
        </p:txBody>
      </p:sp>
      <p:sp>
        <p:nvSpPr>
          <p:cNvPr id="116" name="Callout: Bent Line 17"/>
          <p:cNvSpPr/>
          <p:nvPr/>
        </p:nvSpPr>
        <p:spPr>
          <a:xfrm>
            <a:off x="9664560" y="2806560"/>
            <a:ext cx="2481120" cy="997560"/>
          </a:xfrm>
          <a:prstGeom prst="borderCallout2">
            <a:avLst>
              <a:gd name="adj1" fmla="val 17800"/>
              <a:gd name="adj2" fmla="val 1023"/>
              <a:gd name="adj3" fmla="val 18750"/>
              <a:gd name="adj4" fmla="val -16667"/>
              <a:gd name="adj5" fmla="val 116973"/>
              <a:gd name="adj6" fmla="val -16371"/>
            </a:avLst>
          </a:prstGeom>
          <a:solidFill>
            <a:srgbClr val="FFFFFF"/>
          </a:solidFill>
          <a:ln>
            <a:solidFill>
              <a:srgbClr val="4BACC6"/>
            </a:solidFill>
          </a:ln>
        </p:spPr>
        <p:style>
          <a:lnRef idx="2">
            <a:schemeClr val="accent5"/>
          </a:lnRef>
          <a:fillRef idx="1">
            <a:schemeClr val="lt1"/>
          </a:fillRef>
          <a:effectRef idx="0">
            <a:schemeClr val="accent5"/>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a:ln>
                  <a:noFill/>
                </a:ln>
                <a:solidFill>
                  <a:srgbClr val="000000"/>
                </a:solidFill>
                <a:effectLst/>
                <a:uLnTx/>
                <a:uFillTx/>
                <a:latin typeface="Arial"/>
                <a:ea typeface="DejaVu Sans"/>
                <a:cs typeface="Arial"/>
              </a:rPr>
              <a:t>Calcul quantique avec les atomes neutres</a:t>
            </a:r>
            <a:br>
              <a:rPr kumimoji="0" sz="1350" b="0" i="0" u="none" strike="noStrike" kern="1200" cap="none" spc="0" normalizeH="0" baseline="0" noProof="0">
                <a:ln>
                  <a:noFill/>
                </a:ln>
                <a:solidFill>
                  <a:srgbClr val="000000"/>
                </a:solidFill>
                <a:effectLst/>
                <a:uLnTx/>
                <a:uFillTx/>
                <a:latin typeface="Calibri"/>
                <a:cs typeface="Arial"/>
              </a:rPr>
            </a:br>
            <a:r>
              <a:rPr kumimoji="0" lang="en-GB" sz="1350" b="1" i="0" u="none" strike="noStrike" kern="1200" cap="none" spc="0" normalizeH="0" baseline="0" noProof="0">
                <a:ln>
                  <a:noFill/>
                </a:ln>
                <a:solidFill>
                  <a:srgbClr val="000000"/>
                </a:solidFill>
                <a:effectLst/>
                <a:uLnTx/>
                <a:uFillTx/>
                <a:latin typeface="Arial"/>
                <a:ea typeface="DejaVu Sans"/>
                <a:cs typeface="Arial"/>
              </a:rPr>
              <a:t>Chimie, matériaux, structure et dynamique moléculaires</a:t>
            </a:r>
            <a:br>
              <a:rPr kumimoji="0" sz="1350" b="0" i="0" u="none" strike="noStrike" kern="1200" cap="none" spc="0" normalizeH="0" baseline="0" noProof="0">
                <a:ln>
                  <a:noFill/>
                </a:ln>
                <a:solidFill>
                  <a:srgbClr val="000000"/>
                </a:solidFill>
                <a:effectLst/>
                <a:uLnTx/>
                <a:uFillTx/>
                <a:latin typeface="Calibri"/>
                <a:cs typeface="Arial"/>
              </a:rPr>
            </a:br>
            <a:endParaRPr kumimoji="0" lang="fr-FR" sz="1350" b="0" i="0" u="none" strike="noStrike" kern="1200" cap="none" spc="0" normalizeH="0" baseline="0" noProof="0">
              <a:ln>
                <a:noFill/>
              </a:ln>
              <a:solidFill>
                <a:srgbClr val="000000"/>
              </a:solidFill>
              <a:effectLst/>
              <a:uLnTx/>
              <a:uFillTx/>
              <a:latin typeface="Arial"/>
              <a:cs typeface="Arial"/>
            </a:endParaRPr>
          </a:p>
        </p:txBody>
      </p:sp>
      <p:sp>
        <p:nvSpPr>
          <p:cNvPr id="117" name="Callout: Bent Line 21"/>
          <p:cNvSpPr/>
          <p:nvPr/>
        </p:nvSpPr>
        <p:spPr>
          <a:xfrm>
            <a:off x="654840" y="3806280"/>
            <a:ext cx="2317680" cy="951840"/>
          </a:xfrm>
          <a:prstGeom prst="borderCallout2">
            <a:avLst>
              <a:gd name="adj1" fmla="val 28750"/>
              <a:gd name="adj2" fmla="val 101088"/>
              <a:gd name="adj3" fmla="val 35893"/>
              <a:gd name="adj4" fmla="val 106521"/>
              <a:gd name="adj5" fmla="val 109739"/>
              <a:gd name="adj6" fmla="val 130655"/>
            </a:avLst>
          </a:prstGeom>
          <a:solidFill>
            <a:srgbClr val="FFFFFF"/>
          </a:solidFill>
          <a:ln>
            <a:solidFill>
              <a:srgbClr val="4BACC6"/>
            </a:solidFill>
          </a:ln>
        </p:spPr>
        <p:style>
          <a:lnRef idx="2">
            <a:schemeClr val="accent5"/>
          </a:lnRef>
          <a:fillRef idx="1">
            <a:schemeClr val="lt1"/>
          </a:fillRef>
          <a:effectRef idx="0">
            <a:schemeClr val="accent5"/>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a:ln>
                  <a:noFill/>
                </a:ln>
                <a:solidFill>
                  <a:srgbClr val="000000"/>
                </a:solidFill>
                <a:effectLst/>
                <a:uLnTx/>
                <a:uFillTx/>
                <a:latin typeface="Arial"/>
                <a:ea typeface="DejaVu Sans"/>
                <a:cs typeface="Arial"/>
              </a:rPr>
              <a:t>Calcul quantique optique</a:t>
            </a:r>
            <a:br>
              <a:rPr kumimoji="0" sz="1350" b="0" i="0" u="none" strike="noStrike" kern="1200" cap="none" spc="0" normalizeH="0" baseline="0" noProof="0">
                <a:ln>
                  <a:noFill/>
                </a:ln>
                <a:solidFill>
                  <a:srgbClr val="000000"/>
                </a:solidFill>
                <a:effectLst/>
                <a:uLnTx/>
                <a:uFillTx/>
                <a:latin typeface="Calibri"/>
                <a:cs typeface="Arial"/>
              </a:rPr>
            </a:br>
            <a:r>
              <a:rPr kumimoji="0" lang="en-GB" sz="1350" b="1" i="0" u="none" strike="noStrike" kern="1200" cap="none" spc="0" normalizeH="0" baseline="0" noProof="0">
                <a:ln>
                  <a:noFill/>
                </a:ln>
                <a:solidFill>
                  <a:srgbClr val="000000"/>
                </a:solidFill>
                <a:effectLst/>
                <a:uLnTx/>
                <a:uFillTx/>
                <a:latin typeface="Arial"/>
                <a:ea typeface="DejaVu Sans"/>
                <a:cs typeface="Arial"/>
              </a:rPr>
              <a:t>Recherche opérationalle quantique</a:t>
            </a:r>
            <a:endParaRPr kumimoji="0" lang="fr-FR" sz="1350" b="0" i="0" u="none" strike="noStrike" kern="120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a:ln>
                  <a:noFill/>
                </a:ln>
                <a:solidFill>
                  <a:srgbClr val="000000"/>
                </a:solidFill>
                <a:effectLst/>
                <a:uLnTx/>
                <a:uFillTx/>
                <a:latin typeface="Arial"/>
                <a:ea typeface="Arial"/>
                <a:cs typeface="Arial"/>
              </a:rPr>
              <a:t>QHUTT</a:t>
            </a:r>
            <a:endParaRPr kumimoji="0" lang="fr-FR" sz="1350" b="0" i="0" u="none" strike="noStrike" kern="1200" cap="none" spc="0" normalizeH="0" baseline="0" noProof="0">
              <a:ln>
                <a:noFill/>
              </a:ln>
              <a:solidFill>
                <a:srgbClr val="000000"/>
              </a:solidFill>
              <a:effectLst/>
              <a:uLnTx/>
              <a:uFillTx/>
              <a:latin typeface="Arial"/>
              <a:cs typeface="Arial"/>
            </a:endParaRPr>
          </a:p>
        </p:txBody>
      </p:sp>
      <p:sp>
        <p:nvSpPr>
          <p:cNvPr id="118" name="Callout: Bent Line 26"/>
          <p:cNvSpPr/>
          <p:nvPr/>
        </p:nvSpPr>
        <p:spPr>
          <a:xfrm>
            <a:off x="7251840" y="1910520"/>
            <a:ext cx="3084480" cy="684000"/>
          </a:xfrm>
          <a:prstGeom prst="borderCallout2">
            <a:avLst>
              <a:gd name="adj1" fmla="val 17722"/>
              <a:gd name="adj2" fmla="val -416"/>
              <a:gd name="adj3" fmla="val 18750"/>
              <a:gd name="adj4" fmla="val -16667"/>
              <a:gd name="adj5" fmla="val 210528"/>
              <a:gd name="adj6" fmla="val -27993"/>
            </a:avLst>
          </a:prstGeom>
          <a:solidFill>
            <a:srgbClr val="FFFFFF"/>
          </a:solidFill>
          <a:ln>
            <a:solidFill>
              <a:srgbClr val="4BACC6"/>
            </a:solidFill>
          </a:ln>
        </p:spPr>
        <p:style>
          <a:lnRef idx="2">
            <a:schemeClr val="accent5"/>
          </a:lnRef>
          <a:fillRef idx="1">
            <a:schemeClr val="lt1"/>
          </a:fillRef>
          <a:effectRef idx="0">
            <a:schemeClr val="accent5"/>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a:ln>
                  <a:noFill/>
                </a:ln>
                <a:solidFill>
                  <a:srgbClr val="000000"/>
                </a:solidFill>
                <a:effectLst/>
                <a:uLnTx/>
                <a:uFillTx/>
                <a:latin typeface="Arial"/>
                <a:ea typeface="DejaVu Sans"/>
                <a:cs typeface="Arial"/>
              </a:rPr>
              <a:t>Information et complexité quantique</a:t>
            </a:r>
            <a:br>
              <a:rPr kumimoji="0" sz="1350" b="0" i="0" u="none" strike="noStrike" kern="1200" cap="none" spc="0" normalizeH="0" baseline="0" noProof="0">
                <a:ln>
                  <a:noFill/>
                </a:ln>
                <a:solidFill>
                  <a:srgbClr val="000000"/>
                </a:solidFill>
                <a:effectLst/>
                <a:uLnTx/>
                <a:uFillTx/>
                <a:latin typeface="Calibri"/>
                <a:cs typeface="Arial"/>
              </a:rPr>
            </a:br>
            <a:r>
              <a:rPr kumimoji="0" lang="en-GB" sz="1350" b="1" i="0" u="none" strike="noStrike" kern="1200" cap="none" spc="0" normalizeH="0" baseline="0" noProof="0">
                <a:ln>
                  <a:noFill/>
                </a:ln>
                <a:solidFill>
                  <a:srgbClr val="000000"/>
                </a:solidFill>
                <a:effectLst/>
                <a:uLnTx/>
                <a:uFillTx/>
                <a:latin typeface="Arial"/>
                <a:ea typeface="DejaVu Sans"/>
                <a:cs typeface="Arial"/>
              </a:rPr>
              <a:t>Algorithmes et logiciel quantique</a:t>
            </a:r>
            <a:endParaRPr kumimoji="0" lang="fr-FR" sz="1350" b="0" i="0" u="none" strike="noStrike" kern="1200" cap="none" spc="0" normalizeH="0" baseline="0" noProof="0">
              <a:ln>
                <a:noFill/>
              </a:ln>
              <a:solidFill>
                <a:srgbClr val="000000"/>
              </a:solidFill>
              <a:effectLst/>
              <a:uLnTx/>
              <a:uFillTx/>
              <a:latin typeface="Arial"/>
              <a:cs typeface="Arial"/>
            </a:endParaRPr>
          </a:p>
        </p:txBody>
      </p:sp>
      <p:pic>
        <p:nvPicPr>
          <p:cNvPr id="119" name="Picture 28"/>
          <p:cNvPicPr/>
          <p:nvPr/>
        </p:nvPicPr>
        <p:blipFill>
          <a:blip r:embed="rId4"/>
          <a:stretch/>
        </p:blipFill>
        <p:spPr>
          <a:xfrm>
            <a:off x="9858960" y="3989520"/>
            <a:ext cx="1303920" cy="649080"/>
          </a:xfrm>
          <a:prstGeom prst="rect">
            <a:avLst/>
          </a:prstGeom>
          <a:noFill/>
          <a:ln w="0">
            <a:noFill/>
          </a:ln>
        </p:spPr>
      </p:pic>
      <p:pic>
        <p:nvPicPr>
          <p:cNvPr id="120" name="Picture 30"/>
          <p:cNvPicPr/>
          <p:nvPr/>
        </p:nvPicPr>
        <p:blipFill>
          <a:blip r:embed="rId5"/>
          <a:stretch/>
        </p:blipFill>
        <p:spPr>
          <a:xfrm>
            <a:off x="3517200" y="4614120"/>
            <a:ext cx="1643040" cy="1092960"/>
          </a:xfrm>
          <a:prstGeom prst="rect">
            <a:avLst/>
          </a:prstGeom>
          <a:noFill/>
          <a:ln w="0">
            <a:noFill/>
          </a:ln>
        </p:spPr>
      </p:pic>
      <p:pic>
        <p:nvPicPr>
          <p:cNvPr id="121" name="Picture 32"/>
          <p:cNvPicPr/>
          <p:nvPr/>
        </p:nvPicPr>
        <p:blipFill>
          <a:blip r:embed="rId6"/>
          <a:stretch/>
        </p:blipFill>
        <p:spPr>
          <a:xfrm>
            <a:off x="9118440" y="4634640"/>
            <a:ext cx="1411560" cy="516600"/>
          </a:xfrm>
          <a:prstGeom prst="rect">
            <a:avLst/>
          </a:prstGeom>
          <a:noFill/>
          <a:ln w="0">
            <a:noFill/>
          </a:ln>
        </p:spPr>
      </p:pic>
      <p:pic>
        <p:nvPicPr>
          <p:cNvPr id="122" name="Picture 36"/>
          <p:cNvPicPr/>
          <p:nvPr/>
        </p:nvPicPr>
        <p:blipFill>
          <a:blip r:embed="rId7"/>
          <a:stretch/>
        </p:blipFill>
        <p:spPr>
          <a:xfrm>
            <a:off x="9196920" y="5360400"/>
            <a:ext cx="2375640" cy="649080"/>
          </a:xfrm>
          <a:prstGeom prst="rect">
            <a:avLst/>
          </a:prstGeom>
          <a:noFill/>
          <a:ln w="0">
            <a:noFill/>
          </a:ln>
        </p:spPr>
      </p:pic>
      <p:pic>
        <p:nvPicPr>
          <p:cNvPr id="123" name="Picture 40"/>
          <p:cNvPicPr/>
          <p:nvPr/>
        </p:nvPicPr>
        <p:blipFill>
          <a:blip r:embed="rId8"/>
          <a:srcRect t="37037" b="32369"/>
          <a:stretch/>
        </p:blipFill>
        <p:spPr>
          <a:xfrm>
            <a:off x="9147600" y="6212160"/>
            <a:ext cx="2473560" cy="508320"/>
          </a:xfrm>
          <a:prstGeom prst="rect">
            <a:avLst/>
          </a:prstGeom>
          <a:noFill/>
          <a:ln w="0">
            <a:noFill/>
          </a:ln>
        </p:spPr>
      </p:pic>
      <p:sp>
        <p:nvSpPr>
          <p:cNvPr id="124" name="Callout: Bent Line 42"/>
          <p:cNvSpPr/>
          <p:nvPr/>
        </p:nvSpPr>
        <p:spPr>
          <a:xfrm>
            <a:off x="4406760" y="5841720"/>
            <a:ext cx="2223360" cy="684000"/>
          </a:xfrm>
          <a:prstGeom prst="borderCallout2">
            <a:avLst>
              <a:gd name="adj1" fmla="val 42655"/>
              <a:gd name="adj2" fmla="val 0"/>
              <a:gd name="adj3" fmla="val 18750"/>
              <a:gd name="adj4" fmla="val -16667"/>
              <a:gd name="adj5" fmla="val -14781"/>
              <a:gd name="adj6" fmla="val -19407"/>
            </a:avLst>
          </a:prstGeom>
          <a:solidFill>
            <a:srgbClr val="FFFFFF"/>
          </a:solidFill>
          <a:ln>
            <a:solidFill>
              <a:srgbClr val="C0504D"/>
            </a:solidFill>
          </a:ln>
        </p:spPr>
        <p:style>
          <a:lnRef idx="2">
            <a:schemeClr val="accent2"/>
          </a:lnRef>
          <a:fillRef idx="1">
            <a:schemeClr val="lt1"/>
          </a:fillRef>
          <a:effectRef idx="0">
            <a:schemeClr val="accent2"/>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a:ln>
                  <a:noFill/>
                </a:ln>
                <a:solidFill>
                  <a:srgbClr val="000000"/>
                </a:solidFill>
                <a:effectLst/>
                <a:uLnTx/>
                <a:uFillTx/>
                <a:latin typeface="Arial"/>
                <a:ea typeface="DejaVu Sans"/>
                <a:cs typeface="Arial"/>
              </a:rPr>
              <a:t>Technologies habilitantes</a:t>
            </a:r>
            <a:br>
              <a:rPr kumimoji="0" sz="1350" b="0" i="0" u="none" strike="noStrike" kern="1200" cap="none" spc="0" normalizeH="0" baseline="0" noProof="0">
                <a:ln>
                  <a:noFill/>
                </a:ln>
                <a:solidFill>
                  <a:srgbClr val="000000"/>
                </a:solidFill>
                <a:effectLst/>
                <a:uLnTx/>
                <a:uFillTx/>
                <a:latin typeface="Calibri"/>
                <a:cs typeface="Arial"/>
              </a:rPr>
            </a:br>
            <a:r>
              <a:rPr kumimoji="0" lang="en-GB" sz="1350" b="1" i="0" u="none" strike="noStrike" kern="1200" cap="none" spc="0" normalizeH="0" baseline="0" noProof="0">
                <a:ln>
                  <a:noFill/>
                </a:ln>
                <a:solidFill>
                  <a:srgbClr val="000000"/>
                </a:solidFill>
                <a:effectLst/>
                <a:uLnTx/>
                <a:uFillTx/>
                <a:latin typeface="Arial"/>
                <a:ea typeface="DejaVu Sans"/>
                <a:cs typeface="Arial"/>
              </a:rPr>
              <a:t>Imagerie</a:t>
            </a:r>
            <a:endParaRPr kumimoji="0" lang="fr-FR" sz="1350" b="0" i="0" u="none" strike="noStrike" kern="1200" cap="none" spc="0" normalizeH="0" baseline="0" noProof="0">
              <a:ln>
                <a:noFill/>
              </a:ln>
              <a:solidFill>
                <a:srgbClr val="000000"/>
              </a:solidFill>
              <a:effectLst/>
              <a:uLnTx/>
              <a:uFillTx/>
              <a:latin typeface="Arial"/>
              <a:cs typeface="Arial"/>
            </a:endParaRPr>
          </a:p>
        </p:txBody>
      </p:sp>
      <p:sp>
        <p:nvSpPr>
          <p:cNvPr id="125" name="Callout: Bent Line 43"/>
          <p:cNvSpPr/>
          <p:nvPr/>
        </p:nvSpPr>
        <p:spPr>
          <a:xfrm>
            <a:off x="6743880" y="5395320"/>
            <a:ext cx="1901160" cy="475560"/>
          </a:xfrm>
          <a:prstGeom prst="borderCallout2">
            <a:avLst>
              <a:gd name="adj1" fmla="val 58138"/>
              <a:gd name="adj2" fmla="val 102302"/>
              <a:gd name="adj3" fmla="val 58027"/>
              <a:gd name="adj4" fmla="val 120892"/>
              <a:gd name="adj5" fmla="val 57939"/>
              <a:gd name="adj6" fmla="val 129696"/>
            </a:avLst>
          </a:prstGeom>
          <a:solidFill>
            <a:srgbClr val="FFFFFF"/>
          </a:solidFill>
          <a:ln>
            <a:solidFill>
              <a:srgbClr val="C0504D"/>
            </a:solidFill>
          </a:ln>
        </p:spPr>
        <p:style>
          <a:lnRef idx="2">
            <a:schemeClr val="accent2"/>
          </a:lnRef>
          <a:fillRef idx="1">
            <a:schemeClr val="lt1"/>
          </a:fillRef>
          <a:effectRef idx="0">
            <a:schemeClr val="accent2"/>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a:ln>
                  <a:noFill/>
                </a:ln>
                <a:solidFill>
                  <a:srgbClr val="000000"/>
                </a:solidFill>
                <a:effectLst/>
                <a:uLnTx/>
                <a:uFillTx/>
                <a:latin typeface="Arial"/>
                <a:ea typeface="DejaVu Sans"/>
                <a:cs typeface="Arial"/>
              </a:rPr>
              <a:t>Emulateur quantique et logiciel</a:t>
            </a:r>
            <a:endParaRPr kumimoji="0" lang="fr-FR" sz="1350" b="0" i="0" u="none" strike="noStrike" kern="1200" cap="none" spc="0" normalizeH="0" baseline="0" noProof="0">
              <a:ln>
                <a:noFill/>
              </a:ln>
              <a:solidFill>
                <a:srgbClr val="000000"/>
              </a:solidFill>
              <a:effectLst/>
              <a:uLnTx/>
              <a:uFillTx/>
              <a:latin typeface="Arial"/>
              <a:cs typeface="Arial"/>
            </a:endParaRPr>
          </a:p>
        </p:txBody>
      </p:sp>
      <p:sp>
        <p:nvSpPr>
          <p:cNvPr id="126" name="Callout: Bent Line 44"/>
          <p:cNvSpPr/>
          <p:nvPr/>
        </p:nvSpPr>
        <p:spPr>
          <a:xfrm>
            <a:off x="6743880" y="6050160"/>
            <a:ext cx="2125800" cy="475560"/>
          </a:xfrm>
          <a:prstGeom prst="borderCallout2">
            <a:avLst>
              <a:gd name="adj1" fmla="val 16175"/>
              <a:gd name="adj2" fmla="val 102153"/>
              <a:gd name="adj3" fmla="val 17971"/>
              <a:gd name="adj4" fmla="val 120893"/>
              <a:gd name="adj5" fmla="val 54123"/>
              <a:gd name="adj6" fmla="val 121139"/>
            </a:avLst>
          </a:prstGeom>
          <a:solidFill>
            <a:srgbClr val="FFFFFF"/>
          </a:solidFill>
          <a:ln>
            <a:solidFill>
              <a:srgbClr val="C0504D"/>
            </a:solidFill>
          </a:ln>
        </p:spPr>
        <p:style>
          <a:lnRef idx="2">
            <a:schemeClr val="accent2"/>
          </a:lnRef>
          <a:fillRef idx="1">
            <a:schemeClr val="lt1"/>
          </a:fillRef>
          <a:effectRef idx="0">
            <a:schemeClr val="accent2"/>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a:ln>
                  <a:noFill/>
                </a:ln>
                <a:solidFill>
                  <a:srgbClr val="000000"/>
                </a:solidFill>
                <a:effectLst/>
                <a:uLnTx/>
                <a:uFillTx/>
                <a:latin typeface="Arial"/>
                <a:ea typeface="DejaVu Sans"/>
                <a:cs typeface="Arial"/>
              </a:rPr>
              <a:t>Cas d’usage - finance</a:t>
            </a:r>
            <a:endParaRPr kumimoji="0" lang="fr-FR" sz="1350" b="0" i="0" u="none" strike="noStrike" kern="1200" cap="none" spc="0" normalizeH="0" baseline="0" noProof="0">
              <a:ln>
                <a:noFill/>
              </a:ln>
              <a:solidFill>
                <a:srgbClr val="000000"/>
              </a:solidFill>
              <a:effectLst/>
              <a:uLnTx/>
              <a:uFillTx/>
              <a:latin typeface="Arial"/>
              <a:cs typeface="Arial"/>
            </a:endParaRPr>
          </a:p>
        </p:txBody>
      </p:sp>
      <p:sp>
        <p:nvSpPr>
          <p:cNvPr id="127" name="Callout: Bent Line 49"/>
          <p:cNvSpPr/>
          <p:nvPr/>
        </p:nvSpPr>
        <p:spPr>
          <a:xfrm>
            <a:off x="10566360" y="1929600"/>
            <a:ext cx="1579320" cy="479520"/>
          </a:xfrm>
          <a:prstGeom prst="borderCallout2">
            <a:avLst>
              <a:gd name="adj1" fmla="val -7755"/>
              <a:gd name="adj2" fmla="val 30530"/>
              <a:gd name="adj3" fmla="val -10395"/>
              <a:gd name="adj4" fmla="val 31333"/>
              <a:gd name="adj5" fmla="val -71128"/>
              <a:gd name="adj6" fmla="val 16872"/>
            </a:avLst>
          </a:prstGeom>
          <a:solidFill>
            <a:srgbClr val="FFFFFF"/>
          </a:solidFill>
          <a:ln>
            <a:solidFill>
              <a:srgbClr val="9BBB59"/>
            </a:solidFill>
          </a:ln>
        </p:spPr>
        <p:style>
          <a:lnRef idx="2">
            <a:schemeClr val="accent3"/>
          </a:lnRef>
          <a:fillRef idx="1">
            <a:schemeClr val="lt1"/>
          </a:fillRef>
          <a:effectRef idx="0">
            <a:schemeClr val="accent3"/>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a:ln>
                  <a:noFill/>
                </a:ln>
                <a:solidFill>
                  <a:srgbClr val="000000"/>
                </a:solidFill>
                <a:effectLst/>
                <a:uLnTx/>
                <a:uFillTx/>
                <a:latin typeface="Arial"/>
                <a:ea typeface="DejaVu Sans"/>
                <a:cs typeface="Arial"/>
              </a:rPr>
              <a:t>Incubation start-ups</a:t>
            </a:r>
            <a:br>
              <a:rPr kumimoji="0" sz="1350" b="0" i="0" u="none" strike="noStrike" kern="1200" cap="none" spc="0" normalizeH="0" baseline="0" noProof="0">
                <a:ln>
                  <a:noFill/>
                </a:ln>
                <a:solidFill>
                  <a:srgbClr val="000000"/>
                </a:solidFill>
                <a:effectLst/>
                <a:uLnTx/>
                <a:uFillTx/>
                <a:latin typeface="Calibri"/>
                <a:cs typeface="Arial"/>
              </a:rPr>
            </a:br>
            <a:endParaRPr kumimoji="0" lang="fr-FR" sz="1350" b="0" i="0" u="none" strike="noStrike" kern="1200" cap="none" spc="0" normalizeH="0" baseline="0" noProof="0">
              <a:ln>
                <a:noFill/>
              </a:ln>
              <a:solidFill>
                <a:srgbClr val="000000"/>
              </a:solidFill>
              <a:effectLst/>
              <a:uLnTx/>
              <a:uFillTx/>
              <a:latin typeface="Arial"/>
              <a:cs typeface="Arial"/>
            </a:endParaRPr>
          </a:p>
        </p:txBody>
      </p:sp>
      <p:pic>
        <p:nvPicPr>
          <p:cNvPr id="128" name="Picture 9"/>
          <p:cNvPicPr/>
          <p:nvPr/>
        </p:nvPicPr>
        <p:blipFill>
          <a:blip r:embed="rId9"/>
          <a:stretch/>
        </p:blipFill>
        <p:spPr>
          <a:xfrm>
            <a:off x="3724560" y="2003040"/>
            <a:ext cx="920880" cy="920880"/>
          </a:xfrm>
          <a:prstGeom prst="rect">
            <a:avLst/>
          </a:prstGeom>
          <a:noFill/>
          <a:ln w="0">
            <a:noFill/>
          </a:ln>
        </p:spPr>
      </p:pic>
      <p:pic>
        <p:nvPicPr>
          <p:cNvPr id="129" name="Picture 14"/>
          <p:cNvPicPr/>
          <p:nvPr/>
        </p:nvPicPr>
        <p:blipFill>
          <a:blip r:embed="rId10"/>
          <a:stretch/>
        </p:blipFill>
        <p:spPr>
          <a:xfrm>
            <a:off x="4647600" y="2005200"/>
            <a:ext cx="919080" cy="919080"/>
          </a:xfrm>
          <a:prstGeom prst="rect">
            <a:avLst/>
          </a:prstGeom>
          <a:noFill/>
          <a:ln w="0">
            <a:noFill/>
          </a:ln>
        </p:spPr>
      </p:pic>
      <p:pic>
        <p:nvPicPr>
          <p:cNvPr id="130" name="Picture 23"/>
          <p:cNvPicPr/>
          <p:nvPr/>
        </p:nvPicPr>
        <p:blipFill>
          <a:blip r:embed="rId11"/>
          <a:stretch/>
        </p:blipFill>
        <p:spPr>
          <a:xfrm>
            <a:off x="5839560" y="4005000"/>
            <a:ext cx="1583640" cy="555480"/>
          </a:xfrm>
          <a:prstGeom prst="rect">
            <a:avLst/>
          </a:prstGeom>
          <a:noFill/>
          <a:ln w="0">
            <a:noFill/>
          </a:ln>
        </p:spPr>
      </p:pic>
      <p:pic>
        <p:nvPicPr>
          <p:cNvPr id="131" name="Picture 21"/>
          <p:cNvPicPr/>
          <p:nvPr/>
        </p:nvPicPr>
        <p:blipFill>
          <a:blip r:embed="rId12"/>
          <a:srcRect r="52123"/>
          <a:stretch/>
        </p:blipFill>
        <p:spPr>
          <a:xfrm>
            <a:off x="9303840" y="699480"/>
            <a:ext cx="794880" cy="960120"/>
          </a:xfrm>
          <a:prstGeom prst="rect">
            <a:avLst/>
          </a:prstGeom>
          <a:noFill/>
          <a:ln w="0">
            <a:noFill/>
          </a:ln>
        </p:spPr>
      </p:pic>
      <p:pic>
        <p:nvPicPr>
          <p:cNvPr id="132" name="Picture 19"/>
          <p:cNvPicPr/>
          <p:nvPr/>
        </p:nvPicPr>
        <p:blipFill>
          <a:blip r:embed="rId13"/>
          <a:stretch/>
        </p:blipFill>
        <p:spPr>
          <a:xfrm>
            <a:off x="10251000" y="764640"/>
            <a:ext cx="1526760" cy="732240"/>
          </a:xfrm>
          <a:prstGeom prst="rect">
            <a:avLst/>
          </a:prstGeom>
          <a:noFill/>
          <a:ln w="0">
            <a:noFill/>
          </a:ln>
        </p:spPr>
      </p:pic>
      <p:pic>
        <p:nvPicPr>
          <p:cNvPr id="133" name="Picture 13"/>
          <p:cNvPicPr/>
          <p:nvPr/>
        </p:nvPicPr>
        <p:blipFill>
          <a:blip r:embed="rId14"/>
          <a:stretch/>
        </p:blipFill>
        <p:spPr>
          <a:xfrm>
            <a:off x="6432120" y="3426120"/>
            <a:ext cx="1515240" cy="524160"/>
          </a:xfrm>
          <a:prstGeom prst="rect">
            <a:avLst/>
          </a:prstGeom>
          <a:noFill/>
          <a:ln w="0">
            <a:noFill/>
          </a:ln>
        </p:spPr>
      </p:pic>
      <p:pic>
        <p:nvPicPr>
          <p:cNvPr id="134" name="Picture 14"/>
          <p:cNvPicPr/>
          <p:nvPr/>
        </p:nvPicPr>
        <p:blipFill>
          <a:blip r:embed="rId15"/>
          <a:stretch/>
        </p:blipFill>
        <p:spPr>
          <a:xfrm>
            <a:off x="5079600" y="3272400"/>
            <a:ext cx="1351440" cy="715680"/>
          </a:xfrm>
          <a:prstGeom prst="rect">
            <a:avLst/>
          </a:prstGeom>
          <a:noFill/>
          <a:ln w="0">
            <a:noFill/>
          </a:ln>
        </p:spPr>
      </p:pic>
      <p:pic>
        <p:nvPicPr>
          <p:cNvPr id="135" name="Picture 11"/>
          <p:cNvPicPr/>
          <p:nvPr/>
        </p:nvPicPr>
        <p:blipFill>
          <a:blip r:embed="rId16"/>
          <a:stretch/>
        </p:blipFill>
        <p:spPr>
          <a:xfrm>
            <a:off x="2096640" y="5947920"/>
            <a:ext cx="1900440" cy="526680"/>
          </a:xfrm>
          <a:prstGeom prst="rect">
            <a:avLst/>
          </a:prstGeom>
          <a:noFill/>
          <a:ln w="0">
            <a:noFill/>
          </a:ln>
        </p:spPr>
      </p:pic>
      <p:pic>
        <p:nvPicPr>
          <p:cNvPr id="136" name="Picture 2" descr="Business developer « MaQuEst » Maison du quantique Grand Est ..."/>
          <p:cNvPicPr/>
          <p:nvPr/>
        </p:nvPicPr>
        <p:blipFill>
          <a:blip r:embed="rId17"/>
          <a:stretch/>
        </p:blipFill>
        <p:spPr>
          <a:xfrm>
            <a:off x="7174800" y="180720"/>
            <a:ext cx="1515240" cy="1426320"/>
          </a:xfrm>
          <a:prstGeom prst="rect">
            <a:avLst/>
          </a:prstGeom>
          <a:noFill/>
          <a:ln w="0">
            <a:noFill/>
          </a:ln>
        </p:spPr>
      </p:pic>
      <p:pic>
        <p:nvPicPr>
          <p:cNvPr id="137" name="Picture 6" descr="GENCI | Grand équipement national de calcul intensif"/>
          <p:cNvPicPr/>
          <p:nvPr/>
        </p:nvPicPr>
        <p:blipFill>
          <a:blip r:embed="rId18"/>
          <a:stretch/>
        </p:blipFill>
        <p:spPr>
          <a:xfrm>
            <a:off x="9482040" y="78480"/>
            <a:ext cx="2167200" cy="616680"/>
          </a:xfrm>
          <a:prstGeom prst="rect">
            <a:avLst/>
          </a:prstGeom>
          <a:noFill/>
          <a:ln w="0">
            <a:noFill/>
          </a:ln>
        </p:spPr>
      </p:pic>
      <p:pic>
        <p:nvPicPr>
          <p:cNvPr id="138" name="Picture 8"/>
          <p:cNvPicPr/>
          <p:nvPr/>
        </p:nvPicPr>
        <p:blipFill>
          <a:blip r:embed="rId19"/>
          <a:stretch/>
        </p:blipFill>
        <p:spPr>
          <a:xfrm>
            <a:off x="182160" y="1325160"/>
            <a:ext cx="1532160" cy="495360"/>
          </a:xfrm>
          <a:prstGeom prst="rect">
            <a:avLst/>
          </a:prstGeom>
          <a:noFill/>
          <a:ln w="0">
            <a:noFill/>
          </a:ln>
        </p:spPr>
      </p:pic>
      <p:sp>
        <p:nvSpPr>
          <p:cNvPr id="139" name="TextBox 9"/>
          <p:cNvSpPr/>
          <p:nvPr/>
        </p:nvSpPr>
        <p:spPr>
          <a:xfrm>
            <a:off x="311040" y="5128920"/>
            <a:ext cx="2510640" cy="6447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285840" marR="0" lvl="0" indent="-285840" algn="l" defTabSz="914400" rtl="0" eaLnBrk="1" fontAlgn="auto" latinLnBrk="0" hangingPunct="1">
              <a:lnSpc>
                <a:spcPct val="100000"/>
              </a:lnSpc>
              <a:spcBef>
                <a:spcPts val="0"/>
              </a:spcBef>
              <a:spcAft>
                <a:spcPts val="0"/>
              </a:spcAft>
              <a:buClr>
                <a:srgbClr val="000000"/>
              </a:buClr>
              <a:buSzTx/>
              <a:buFont typeface="Arial"/>
              <a:buChar char="•"/>
              <a:tabLst/>
              <a:defRPr/>
            </a:pPr>
            <a:r>
              <a:rPr kumimoji="0" lang="en-US" sz="1800" b="0" i="0" u="none" strike="noStrike" kern="1200" cap="none" spc="0" normalizeH="0" baseline="0" noProof="0">
                <a:ln>
                  <a:noFill/>
                </a:ln>
                <a:solidFill>
                  <a:srgbClr val="000000"/>
                </a:solidFill>
                <a:effectLst/>
                <a:uLnTx/>
                <a:uFillTx/>
                <a:latin typeface="Calibri"/>
                <a:ea typeface="Arial"/>
                <a:cs typeface="Arial"/>
              </a:rPr>
              <a:t>Pack Quantique </a:t>
            </a:r>
            <a:endParaRPr kumimoji="0" lang="fr-FR" sz="1800" b="0" i="0" u="none" strike="noStrike" kern="1200" cap="none" spc="0" normalizeH="0" baseline="0" noProof="0">
              <a:ln>
                <a:noFill/>
              </a:ln>
              <a:solidFill>
                <a:srgbClr val="000000"/>
              </a:solidFill>
              <a:effectLst/>
              <a:uLnTx/>
              <a:uFillTx/>
              <a:latin typeface="Arial"/>
              <a:cs typeface="Arial"/>
            </a:endParaRPr>
          </a:p>
          <a:p>
            <a:pPr marL="285840" marR="0" lvl="0" indent="-285840" algn="l" defTabSz="914400" rtl="0" eaLnBrk="1" fontAlgn="auto" latinLnBrk="0" hangingPunct="1">
              <a:lnSpc>
                <a:spcPct val="100000"/>
              </a:lnSpc>
              <a:spcBef>
                <a:spcPts val="0"/>
              </a:spcBef>
              <a:spcAft>
                <a:spcPts val="0"/>
              </a:spcAft>
              <a:buClr>
                <a:srgbClr val="000000"/>
              </a:buClr>
              <a:buSzTx/>
              <a:buFont typeface="Arial"/>
              <a:buChar char="•"/>
              <a:tabLst/>
              <a:defRPr/>
            </a:pPr>
            <a:r>
              <a:rPr kumimoji="0" lang="en-US" sz="1800" b="0" i="0" u="none" strike="noStrike" kern="1200" cap="none" spc="0" normalizeH="0" baseline="0" noProof="0">
                <a:ln>
                  <a:noFill/>
                </a:ln>
                <a:solidFill>
                  <a:srgbClr val="000000"/>
                </a:solidFill>
                <a:effectLst/>
                <a:uLnTx/>
                <a:uFillTx/>
                <a:latin typeface="Calibri"/>
                <a:ea typeface="Arial"/>
                <a:cs typeface="Arial"/>
              </a:rPr>
              <a:t>Industrial use cases</a:t>
            </a:r>
            <a:endParaRPr kumimoji="0" lang="fr-FR" sz="1800" b="0" i="0" u="none" strike="noStrike" kern="1200" cap="none" spc="0" normalizeH="0" baseline="0" noProof="0">
              <a:ln>
                <a:noFill/>
              </a:ln>
              <a:solidFill>
                <a:srgbClr val="000000"/>
              </a:solidFill>
              <a:effectLst/>
              <a:uLnTx/>
              <a:uFillTx/>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 name="Diagram1"/>
          <p:cNvGrpSpPr/>
          <p:nvPr/>
        </p:nvGrpSpPr>
        <p:grpSpPr>
          <a:xfrm>
            <a:off x="272520" y="1657440"/>
            <a:ext cx="11725920" cy="3166200"/>
            <a:chOff x="272520" y="1657440"/>
            <a:chExt cx="11725920" cy="3166200"/>
          </a:xfrm>
        </p:grpSpPr>
        <p:sp>
          <p:nvSpPr>
            <p:cNvPr id="141" name="Rectangle 140"/>
            <p:cNvSpPr/>
            <p:nvPr/>
          </p:nvSpPr>
          <p:spPr>
            <a:xfrm>
              <a:off x="272520" y="1657440"/>
              <a:ext cx="11725920" cy="3166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cs typeface="Arial"/>
              </a:endParaRPr>
            </a:p>
          </p:txBody>
        </p:sp>
        <p:sp>
          <p:nvSpPr>
            <p:cNvPr id="142" name="Rounded Rectangle 141"/>
            <p:cNvSpPr/>
            <p:nvPr/>
          </p:nvSpPr>
          <p:spPr>
            <a:xfrm>
              <a:off x="275400" y="1657440"/>
              <a:ext cx="2773080" cy="3166200"/>
            </a:xfrm>
            <a:prstGeom prst="roundRect">
              <a:avLst>
                <a:gd name="adj" fmla="val 10000"/>
              </a:avLst>
            </a:prstGeom>
            <a:solidFill>
              <a:schemeClr val="accent5">
                <a:tint val="40000"/>
                <a:hueOff val="0"/>
                <a:satOff val="0"/>
                <a:lumOff val="0"/>
                <a:alphaOff val="0"/>
              </a:schemeClr>
            </a:solidFill>
            <a:ln w="0">
              <a:noFill/>
            </a:ln>
          </p:spPr>
          <p:style>
            <a:lnRef idx="0">
              <a:scrgbClr r="0" g="0" b="0"/>
            </a:lnRef>
            <a:fillRef idx="0">
              <a:scrgbClr r="0" g="0" b="0"/>
            </a:fillRef>
            <a:effectRef idx="0">
              <a:scrgbClr r="0" g="0" b="0"/>
            </a:effectRef>
            <a:fontRef idx="minor"/>
          </p:style>
          <p:txBody>
            <a:bodyPr lIns="-5040" tIns="-5040" rIns="-5040" bIns="2212560" numCol="1" spcCol="1440" anchor="ctr">
              <a:noAutofit/>
            </a:bodyPr>
            <a:lstStyle/>
            <a:p>
              <a:pPr marL="0" marR="0" lvl="0" indent="0" algn="ctr" defTabSz="888840" rtl="0" eaLnBrk="1" fontAlgn="auto" latinLnBrk="0" hangingPunct="1">
                <a:lnSpc>
                  <a:spcPct val="90000"/>
                </a:lnSpc>
                <a:spcBef>
                  <a:spcPts val="0"/>
                </a:spcBef>
                <a:spcAft>
                  <a:spcPts val="700"/>
                </a:spcAft>
                <a:buClrTx/>
                <a:buSzTx/>
                <a:buFontTx/>
                <a:buNone/>
                <a:tabLst>
                  <a:tab pos="0" algn="l"/>
                </a:tabLst>
                <a:defRPr/>
              </a:pPr>
              <a:r>
                <a:rPr kumimoji="0" lang="fr-FR" sz="2000" b="0" i="0" u="none" strike="noStrike" kern="1200" cap="none" spc="0" normalizeH="0" baseline="0" noProof="0">
                  <a:ln>
                    <a:noFill/>
                  </a:ln>
                  <a:solidFill>
                    <a:srgbClr val="000000"/>
                  </a:solidFill>
                  <a:effectLst/>
                  <a:uLnTx/>
                  <a:uFillTx/>
                  <a:latin typeface="Unistra A"/>
                  <a:ea typeface="Arial"/>
                  <a:cs typeface="Arial"/>
                </a:rPr>
                <a:t>Education et formation</a:t>
              </a:r>
              <a:endParaRPr kumimoji="0" lang="fr-FR" sz="2000" b="0" i="0" u="none" strike="noStrike" kern="1200" cap="none" spc="0" normalizeH="0" baseline="0" noProof="0">
                <a:ln>
                  <a:noFill/>
                </a:ln>
                <a:solidFill>
                  <a:srgbClr val="000000"/>
                </a:solidFill>
                <a:effectLst/>
                <a:uLnTx/>
                <a:uFillTx/>
                <a:latin typeface="Arial"/>
                <a:cs typeface="Arial"/>
              </a:endParaRPr>
            </a:p>
          </p:txBody>
        </p:sp>
        <p:sp>
          <p:nvSpPr>
            <p:cNvPr id="143" name="Rounded Rectangle 142"/>
            <p:cNvSpPr/>
            <p:nvPr/>
          </p:nvSpPr>
          <p:spPr>
            <a:xfrm>
              <a:off x="3257640" y="1657440"/>
              <a:ext cx="2773080" cy="3166200"/>
            </a:xfrm>
            <a:prstGeom prst="roundRect">
              <a:avLst>
                <a:gd name="adj" fmla="val 10000"/>
              </a:avLst>
            </a:prstGeom>
            <a:solidFill>
              <a:schemeClr val="accent5">
                <a:tint val="40000"/>
                <a:hueOff val="0"/>
                <a:satOff val="0"/>
                <a:lumOff val="0"/>
                <a:alphaOff val="0"/>
              </a:schemeClr>
            </a:solidFill>
            <a:ln w="0">
              <a:noFill/>
            </a:ln>
          </p:spPr>
          <p:style>
            <a:lnRef idx="0">
              <a:scrgbClr r="0" g="0" b="0"/>
            </a:lnRef>
            <a:fillRef idx="0">
              <a:scrgbClr r="0" g="0" b="0"/>
            </a:fillRef>
            <a:effectRef idx="0">
              <a:scrgbClr r="0" g="0" b="0"/>
            </a:effectRef>
            <a:fontRef idx="minor"/>
          </p:style>
          <p:txBody>
            <a:bodyPr lIns="-5040" tIns="-5040" rIns="-5040" bIns="2212560" numCol="1" spcCol="1440" anchor="ctr">
              <a:noAutofit/>
            </a:bodyPr>
            <a:lstStyle/>
            <a:p>
              <a:pPr marL="0" marR="0" lvl="0" indent="0" algn="ctr" defTabSz="888840" rtl="0" eaLnBrk="1" fontAlgn="auto" latinLnBrk="0" hangingPunct="1">
                <a:lnSpc>
                  <a:spcPct val="90000"/>
                </a:lnSpc>
                <a:spcBef>
                  <a:spcPts val="0"/>
                </a:spcBef>
                <a:spcAft>
                  <a:spcPts val="700"/>
                </a:spcAft>
                <a:buClrTx/>
                <a:buSzTx/>
                <a:buFontTx/>
                <a:buNone/>
                <a:tabLst>
                  <a:tab pos="0" algn="l"/>
                </a:tabLst>
                <a:defRPr/>
              </a:pPr>
              <a:r>
                <a:rPr kumimoji="0" lang="en-GB" sz="2000" b="0" i="0" u="none" strike="noStrike" kern="1200" cap="none" spc="0" normalizeH="0" baseline="0" noProof="0">
                  <a:ln>
                    <a:noFill/>
                  </a:ln>
                  <a:solidFill>
                    <a:srgbClr val="000000"/>
                  </a:solidFill>
                  <a:effectLst/>
                  <a:uLnTx/>
                  <a:uFillTx/>
                  <a:latin typeface="Unistra A"/>
                  <a:ea typeface="Arial"/>
                  <a:cs typeface="Arial"/>
                </a:rPr>
                <a:t>Expertise scientifique et technologique</a:t>
              </a:r>
              <a:endParaRPr kumimoji="0" lang="fr-FR" sz="2000" b="0" i="0" u="none" strike="noStrike" kern="1200" cap="none" spc="0" normalizeH="0" baseline="0" noProof="0">
                <a:ln>
                  <a:noFill/>
                </a:ln>
                <a:solidFill>
                  <a:srgbClr val="000000"/>
                </a:solidFill>
                <a:effectLst/>
                <a:uLnTx/>
                <a:uFillTx/>
                <a:latin typeface="Arial"/>
                <a:cs typeface="Arial"/>
              </a:endParaRPr>
            </a:p>
          </p:txBody>
        </p:sp>
        <p:sp>
          <p:nvSpPr>
            <p:cNvPr id="144" name="Rounded Rectangle 143"/>
            <p:cNvSpPr/>
            <p:nvPr/>
          </p:nvSpPr>
          <p:spPr>
            <a:xfrm>
              <a:off x="6240240" y="1657440"/>
              <a:ext cx="2773080" cy="3166200"/>
            </a:xfrm>
            <a:prstGeom prst="roundRect">
              <a:avLst>
                <a:gd name="adj" fmla="val 10000"/>
              </a:avLst>
            </a:prstGeom>
            <a:solidFill>
              <a:schemeClr val="accent5">
                <a:tint val="40000"/>
                <a:hueOff val="0"/>
                <a:satOff val="0"/>
                <a:lumOff val="0"/>
                <a:alphaOff val="0"/>
              </a:schemeClr>
            </a:solidFill>
            <a:ln w="0">
              <a:noFill/>
            </a:ln>
          </p:spPr>
          <p:style>
            <a:lnRef idx="0">
              <a:scrgbClr r="0" g="0" b="0"/>
            </a:lnRef>
            <a:fillRef idx="0">
              <a:scrgbClr r="0" g="0" b="0"/>
            </a:fillRef>
            <a:effectRef idx="0">
              <a:scrgbClr r="0" g="0" b="0"/>
            </a:effectRef>
            <a:fontRef idx="minor"/>
          </p:style>
          <p:txBody>
            <a:bodyPr lIns="-5040" tIns="-5040" rIns="-5040" bIns="2212560" numCol="1" spcCol="1440" anchor="ctr" anchorCtr="1">
              <a:noAutofit/>
            </a:bodyPr>
            <a:lstStyle/>
            <a:p>
              <a:pPr marL="0" marR="0" lvl="0" indent="0" algn="ctr" defTabSz="888840" rtl="0" eaLnBrk="1" fontAlgn="auto" latinLnBrk="0" hangingPunct="1">
                <a:lnSpc>
                  <a:spcPct val="90000"/>
                </a:lnSpc>
                <a:spcBef>
                  <a:spcPts val="0"/>
                </a:spcBef>
                <a:spcAft>
                  <a:spcPts val="700"/>
                </a:spcAft>
                <a:buClrTx/>
                <a:buSzTx/>
                <a:buFontTx/>
                <a:buNone/>
                <a:tabLst>
                  <a:tab pos="0" algn="l"/>
                </a:tabLst>
                <a:defRPr/>
              </a:pPr>
              <a:r>
                <a:rPr kumimoji="0" lang="en-GB" sz="2000" b="0" i="0" u="none" strike="noStrike" kern="1200" cap="none" spc="0" normalizeH="0" baseline="0" noProof="0">
                  <a:ln>
                    <a:noFill/>
                  </a:ln>
                  <a:solidFill>
                    <a:srgbClr val="000000"/>
                  </a:solidFill>
                  <a:effectLst/>
                  <a:uLnTx/>
                  <a:uFillTx/>
                  <a:latin typeface="Unistra A"/>
                  <a:ea typeface="Arial"/>
                  <a:cs typeface="Arial"/>
                </a:rPr>
                <a:t>Ressources et infrastructure</a:t>
              </a:r>
              <a:endParaRPr kumimoji="0" lang="fr-FR" sz="2000" b="0" i="0" u="none" strike="noStrike" kern="1200" cap="none" spc="0" normalizeH="0" baseline="0" noProof="0">
                <a:ln>
                  <a:noFill/>
                </a:ln>
                <a:solidFill>
                  <a:srgbClr val="000000"/>
                </a:solidFill>
                <a:effectLst/>
                <a:uLnTx/>
                <a:uFillTx/>
                <a:latin typeface="Arial"/>
                <a:cs typeface="Arial"/>
              </a:endParaRPr>
            </a:p>
          </p:txBody>
        </p:sp>
        <p:sp>
          <p:nvSpPr>
            <p:cNvPr id="145" name="Rounded Rectangle 144"/>
            <p:cNvSpPr/>
            <p:nvPr/>
          </p:nvSpPr>
          <p:spPr>
            <a:xfrm>
              <a:off x="9222840" y="1657440"/>
              <a:ext cx="2773080" cy="3166200"/>
            </a:xfrm>
            <a:prstGeom prst="roundRect">
              <a:avLst>
                <a:gd name="adj" fmla="val 10000"/>
              </a:avLst>
            </a:prstGeom>
            <a:solidFill>
              <a:schemeClr val="accent5">
                <a:tint val="40000"/>
                <a:hueOff val="0"/>
                <a:satOff val="0"/>
                <a:lumOff val="0"/>
                <a:alphaOff val="0"/>
              </a:schemeClr>
            </a:solidFill>
            <a:ln w="0">
              <a:noFill/>
            </a:ln>
          </p:spPr>
          <p:style>
            <a:lnRef idx="0">
              <a:scrgbClr r="0" g="0" b="0"/>
            </a:lnRef>
            <a:fillRef idx="0">
              <a:scrgbClr r="0" g="0" b="0"/>
            </a:fillRef>
            <a:effectRef idx="0">
              <a:scrgbClr r="0" g="0" b="0"/>
            </a:effectRef>
            <a:fontRef idx="minor"/>
          </p:style>
          <p:txBody>
            <a:bodyPr lIns="-5040" tIns="-5040" rIns="-5040" bIns="2212560" numCol="1" spcCol="1440" anchor="ctr">
              <a:noAutofit/>
            </a:bodyPr>
            <a:lstStyle/>
            <a:p>
              <a:pPr marL="0" marR="0" lvl="0" indent="0" algn="ctr" defTabSz="888840" rtl="0" eaLnBrk="1" fontAlgn="auto" latinLnBrk="0" hangingPunct="1">
                <a:lnSpc>
                  <a:spcPct val="90000"/>
                </a:lnSpc>
                <a:spcBef>
                  <a:spcPts val="0"/>
                </a:spcBef>
                <a:spcAft>
                  <a:spcPts val="700"/>
                </a:spcAft>
                <a:buClrTx/>
                <a:buSzTx/>
                <a:buFontTx/>
                <a:buNone/>
                <a:tabLst>
                  <a:tab pos="0" algn="l"/>
                </a:tabLst>
                <a:defRPr/>
              </a:pPr>
              <a:r>
                <a:rPr kumimoji="0" lang="en-GB" sz="2000" b="0" i="0" u="none" strike="noStrike" kern="1200" cap="none" spc="0" normalizeH="0" baseline="0" noProof="0">
                  <a:ln>
                    <a:noFill/>
                  </a:ln>
                  <a:solidFill>
                    <a:srgbClr val="000000"/>
                  </a:solidFill>
                  <a:effectLst/>
                  <a:uLnTx/>
                  <a:uFillTx/>
                  <a:latin typeface="Unistra A"/>
                  <a:ea typeface="Arial"/>
                  <a:cs typeface="Arial"/>
                </a:rPr>
                <a:t>Start-ups, innovation, nouveaux marchés</a:t>
              </a:r>
              <a:endParaRPr kumimoji="0" lang="fr-FR" sz="2000" b="0" i="0" u="none" strike="noStrike" kern="1200" cap="none" spc="0" normalizeH="0" baseline="0" noProof="0">
                <a:ln>
                  <a:noFill/>
                </a:ln>
                <a:solidFill>
                  <a:srgbClr val="000000"/>
                </a:solidFill>
                <a:effectLst/>
                <a:uLnTx/>
                <a:uFillTx/>
                <a:latin typeface="Arial"/>
                <a:cs typeface="Arial"/>
              </a:endParaRPr>
            </a:p>
          </p:txBody>
        </p:sp>
      </p:grpSp>
      <p:graphicFrame>
        <p:nvGraphicFramePr>
          <p:cNvPr id="146" name="Diagram1"/>
          <p:cNvGraphicFramePr/>
          <p:nvPr/>
        </p:nvGraphicFramePr>
        <p:xfrm>
          <a:off x="272520" y="4874760"/>
          <a:ext cx="11653920" cy="1460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7" name="Picture 5"/>
          <p:cNvPicPr/>
          <p:nvPr/>
        </p:nvPicPr>
        <p:blipFill>
          <a:blip r:embed="rId8"/>
          <a:stretch/>
        </p:blipFill>
        <p:spPr>
          <a:xfrm>
            <a:off x="380880" y="2958480"/>
            <a:ext cx="2598120" cy="1460880"/>
          </a:xfrm>
          <a:prstGeom prst="rect">
            <a:avLst/>
          </a:prstGeom>
          <a:noFill/>
          <a:ln w="0">
            <a:noFill/>
          </a:ln>
          <a:effectLst>
            <a:softEdge rad="76320"/>
          </a:effectLst>
        </p:spPr>
      </p:pic>
      <p:pic>
        <p:nvPicPr>
          <p:cNvPr id="148" name="Picture 7"/>
          <p:cNvPicPr/>
          <p:nvPr/>
        </p:nvPicPr>
        <p:blipFill>
          <a:blip r:embed="rId9"/>
          <a:srcRect l="13261" t="5226" r="13261" b="7798"/>
          <a:stretch/>
        </p:blipFill>
        <p:spPr>
          <a:xfrm>
            <a:off x="3415320" y="2797560"/>
            <a:ext cx="2469960" cy="1647360"/>
          </a:xfrm>
          <a:prstGeom prst="rect">
            <a:avLst/>
          </a:prstGeom>
          <a:noFill/>
          <a:ln w="0">
            <a:noFill/>
          </a:ln>
          <a:effectLst>
            <a:softEdge rad="76320"/>
          </a:effectLst>
        </p:spPr>
      </p:pic>
      <p:pic>
        <p:nvPicPr>
          <p:cNvPr id="149" name="Picture 9"/>
          <p:cNvPicPr/>
          <p:nvPr/>
        </p:nvPicPr>
        <p:blipFill>
          <a:blip r:embed="rId10"/>
          <a:stretch/>
        </p:blipFill>
        <p:spPr>
          <a:xfrm>
            <a:off x="9351720" y="2736360"/>
            <a:ext cx="1209240" cy="1050480"/>
          </a:xfrm>
          <a:prstGeom prst="rect">
            <a:avLst/>
          </a:prstGeom>
          <a:noFill/>
          <a:ln w="0">
            <a:noFill/>
          </a:ln>
          <a:effectLst>
            <a:softEdge rad="76320"/>
          </a:effectLst>
        </p:spPr>
      </p:pic>
      <p:pic>
        <p:nvPicPr>
          <p:cNvPr id="150" name="Picture 10"/>
          <p:cNvPicPr/>
          <p:nvPr/>
        </p:nvPicPr>
        <p:blipFill>
          <a:blip r:embed="rId11"/>
          <a:stretch/>
        </p:blipFill>
        <p:spPr>
          <a:xfrm>
            <a:off x="10670760" y="2736000"/>
            <a:ext cx="1209240" cy="1051200"/>
          </a:xfrm>
          <a:prstGeom prst="rect">
            <a:avLst/>
          </a:prstGeom>
          <a:noFill/>
          <a:ln w="0">
            <a:noFill/>
          </a:ln>
          <a:effectLst>
            <a:softEdge rad="76320"/>
          </a:effectLst>
        </p:spPr>
      </p:pic>
      <p:pic>
        <p:nvPicPr>
          <p:cNvPr id="151" name="Picture 12"/>
          <p:cNvPicPr/>
          <p:nvPr/>
        </p:nvPicPr>
        <p:blipFill>
          <a:blip r:embed="rId12"/>
          <a:stretch/>
        </p:blipFill>
        <p:spPr>
          <a:xfrm>
            <a:off x="9964440" y="3934080"/>
            <a:ext cx="1394640" cy="780480"/>
          </a:xfrm>
          <a:prstGeom prst="rect">
            <a:avLst/>
          </a:prstGeom>
          <a:noFill/>
          <a:ln w="0">
            <a:noFill/>
          </a:ln>
          <a:effectLst>
            <a:softEdge rad="76320"/>
          </a:effectLst>
        </p:spPr>
      </p:pic>
      <p:pic>
        <p:nvPicPr>
          <p:cNvPr id="152" name="Picture 6"/>
          <p:cNvPicPr/>
          <p:nvPr/>
        </p:nvPicPr>
        <p:blipFill>
          <a:blip r:embed="rId13"/>
          <a:stretch/>
        </p:blipFill>
        <p:spPr>
          <a:xfrm>
            <a:off x="6416280" y="2856240"/>
            <a:ext cx="2472120" cy="1647360"/>
          </a:xfrm>
          <a:prstGeom prst="rect">
            <a:avLst/>
          </a:prstGeom>
          <a:noFill/>
          <a:ln w="0">
            <a:noFill/>
          </a:ln>
          <a:effectLst>
            <a:softEdge rad="76320"/>
          </a:effectLst>
        </p:spPr>
      </p:pic>
      <p:grpSp>
        <p:nvGrpSpPr>
          <p:cNvPr id="153" name="Group 15"/>
          <p:cNvGrpSpPr/>
          <p:nvPr/>
        </p:nvGrpSpPr>
        <p:grpSpPr>
          <a:xfrm>
            <a:off x="268200" y="1196640"/>
            <a:ext cx="11653920" cy="354960"/>
            <a:chOff x="268200" y="1196640"/>
            <a:chExt cx="11653920" cy="354960"/>
          </a:xfrm>
        </p:grpSpPr>
        <p:sp>
          <p:nvSpPr>
            <p:cNvPr id="154" name="Rectangle: Rounded Corners 16"/>
            <p:cNvSpPr/>
            <p:nvPr/>
          </p:nvSpPr>
          <p:spPr>
            <a:xfrm>
              <a:off x="268200" y="1196640"/>
              <a:ext cx="11653920" cy="354960"/>
            </a:xfrm>
            <a:prstGeom prst="roundRect">
              <a:avLst>
                <a:gd name="adj" fmla="val 16667"/>
              </a:avLst>
            </a:prstGeom>
            <a:solidFill>
              <a:srgbClr val="70AD47"/>
            </a:solidFill>
            <a:ln>
              <a:noFill/>
            </a:ln>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cs typeface="Arial"/>
              </a:endParaRPr>
            </a:p>
          </p:txBody>
        </p:sp>
        <p:sp>
          <p:nvSpPr>
            <p:cNvPr id="155" name="Rectangle: Rounded Corners 4"/>
            <p:cNvSpPr/>
            <p:nvPr/>
          </p:nvSpPr>
          <p:spPr>
            <a:xfrm>
              <a:off x="285840" y="1214280"/>
              <a:ext cx="11619000" cy="320040"/>
            </a:xfrm>
            <a:prstGeom prst="rect">
              <a:avLst/>
            </a:prstGeom>
            <a:solidFill>
              <a:srgbClr val="030E9B"/>
            </a:solidFill>
            <a:ln w="0">
              <a:noFill/>
            </a:ln>
          </p:spPr>
          <p:style>
            <a:lnRef idx="0">
              <a:scrgbClr r="0" g="0" b="0"/>
            </a:lnRef>
            <a:fillRef idx="0">
              <a:scrgbClr r="0" g="0" b="0"/>
            </a:fillRef>
            <a:effectRef idx="0">
              <a:scrgbClr r="0" g="0" b="0"/>
            </a:effectRef>
            <a:fontRef idx="minor"/>
          </p:style>
          <p:txBody>
            <a:bodyPr lIns="68760" tIns="68760" rIns="68760" bIns="68760" numCol="1" spcCol="1440" anchor="ctr">
              <a:noAutofit/>
            </a:bodyPr>
            <a:lstStyle/>
            <a:p>
              <a:pPr marL="0" marR="0" lvl="0" indent="0" algn="ctr" defTabSz="800280" rtl="0" eaLnBrk="1" fontAlgn="auto" latinLnBrk="0" hangingPunct="1">
                <a:lnSpc>
                  <a:spcPct val="9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Calibri"/>
                  <a:ea typeface="Arial"/>
                  <a:cs typeface="Arial"/>
                </a:rPr>
                <a:t>La chaîne de valeur</a:t>
              </a:r>
              <a:endParaRPr kumimoji="0" lang="fr-FR" sz="1800" b="0" i="0" u="none" strike="noStrike" kern="1200" cap="none" spc="0" normalizeH="0" baseline="0" noProof="0">
                <a:ln>
                  <a:noFill/>
                </a:ln>
                <a:solidFill>
                  <a:srgbClr val="FFFFFF"/>
                </a:solidFill>
                <a:effectLst/>
                <a:uLnTx/>
                <a:uFillTx/>
                <a:latin typeface="Arial"/>
                <a:cs typeface="Arial"/>
              </a:endParaRPr>
            </a:p>
          </p:txBody>
        </p:sp>
      </p:grpSp>
      <p:sp>
        <p:nvSpPr>
          <p:cNvPr id="156" name="PlaceHolder 1"/>
          <p:cNvSpPr/>
          <p:nvPr/>
        </p:nvSpPr>
        <p:spPr>
          <a:xfrm>
            <a:off x="380880" y="301680"/>
            <a:ext cx="5713560" cy="644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228600" marR="0" lvl="0" indent="0" algn="l" defTabSz="914400" rtl="0" eaLnBrk="1" fontAlgn="auto" latinLnBrk="0" hangingPunct="1">
              <a:lnSpc>
                <a:spcPct val="100000"/>
              </a:lnSpc>
              <a:spcBef>
                <a:spcPts val="1417"/>
              </a:spcBef>
              <a:spcAft>
                <a:spcPts val="0"/>
              </a:spcAft>
              <a:buClrTx/>
              <a:buSzTx/>
              <a:buFontTx/>
              <a:buNone/>
              <a:tabLst>
                <a:tab pos="0" algn="l"/>
              </a:tabLst>
              <a:defRPr/>
            </a:pPr>
            <a:r>
              <a:rPr kumimoji="0" lang="en-US" sz="2800" b="1" i="0" u="none" strike="noStrike" kern="1200" cap="none" spc="0" normalizeH="0" baseline="0" noProof="0">
                <a:ln>
                  <a:noFill/>
                </a:ln>
                <a:solidFill>
                  <a:srgbClr val="001C48"/>
                </a:solidFill>
                <a:effectLst/>
                <a:uLnTx/>
                <a:uFillTx/>
                <a:latin typeface="Cambria"/>
                <a:ea typeface="Arial"/>
                <a:cs typeface="Arial"/>
              </a:rPr>
              <a:t>Expertise</a:t>
            </a:r>
            <a:endParaRPr kumimoji="0" lang="fr-FR" sz="2800" b="0" i="0" u="none" strike="noStrike" kern="1200" cap="none" spc="0" normalizeH="0" baseline="0" noProof="0">
              <a:ln>
                <a:noFill/>
              </a:ln>
              <a:solidFill>
                <a:srgbClr val="000000"/>
              </a:solidFill>
              <a:effectLst/>
              <a:uLnTx/>
              <a:uFillTx/>
              <a:latin typeface="Arial"/>
              <a:cs typeface="Arial"/>
            </a:endParaRPr>
          </a:p>
        </p:txBody>
      </p:sp>
      <p:pic>
        <p:nvPicPr>
          <p:cNvPr id="157" name="Picture 36"/>
          <p:cNvPicPr/>
          <p:nvPr/>
        </p:nvPicPr>
        <p:blipFill>
          <a:blip r:embed="rId14"/>
          <a:stretch/>
        </p:blipFill>
        <p:spPr>
          <a:xfrm>
            <a:off x="9218520" y="3825360"/>
            <a:ext cx="873000" cy="267840"/>
          </a:xfrm>
          <a:prstGeom prst="rect">
            <a:avLst/>
          </a:prstGeom>
          <a:noFill/>
          <a:ln w="0">
            <a:noFill/>
          </a:ln>
        </p:spPr>
      </p:pic>
      <p:sp>
        <p:nvSpPr>
          <p:cNvPr id="158" name="Shape 6"/>
          <p:cNvSpPr/>
          <p:nvPr/>
        </p:nvSpPr>
        <p:spPr>
          <a:xfrm>
            <a:off x="548280" y="980640"/>
            <a:ext cx="11064240" cy="360"/>
          </a:xfrm>
          <a:prstGeom prst="line">
            <a:avLst/>
          </a:prstGeom>
          <a:ln w="12700">
            <a:solidFill>
              <a:srgbClr val="00A7DE"/>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cs typeface="Arial"/>
            </a:endParaRPr>
          </a:p>
        </p:txBody>
      </p:sp>
      <p:pic>
        <p:nvPicPr>
          <p:cNvPr id="159" name="Picture 15"/>
          <p:cNvPicPr/>
          <p:nvPr/>
        </p:nvPicPr>
        <p:blipFill>
          <a:blip r:embed="rId15"/>
          <a:stretch/>
        </p:blipFill>
        <p:spPr>
          <a:xfrm>
            <a:off x="9540000" y="326880"/>
            <a:ext cx="2060280" cy="588960"/>
          </a:xfrm>
          <a:prstGeom prst="rect">
            <a:avLst/>
          </a:prstGeom>
          <a:noFill/>
          <a:ln w="0">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Picture 3"/>
          <p:cNvPicPr/>
          <p:nvPr/>
        </p:nvPicPr>
        <p:blipFill>
          <a:blip r:embed="rId2"/>
          <a:stretch/>
        </p:blipFill>
        <p:spPr>
          <a:xfrm>
            <a:off x="0" y="-62640"/>
            <a:ext cx="12503160" cy="7916040"/>
          </a:xfrm>
          <a:prstGeom prst="rect">
            <a:avLst/>
          </a:prstGeom>
          <a:noFill/>
          <a:ln w="0">
            <a:noFill/>
          </a:ln>
        </p:spPr>
      </p:pic>
      <p:sp>
        <p:nvSpPr>
          <p:cNvPr id="171" name="TextBox 467"/>
          <p:cNvSpPr/>
          <p:nvPr/>
        </p:nvSpPr>
        <p:spPr>
          <a:xfrm>
            <a:off x="11218680" y="6514560"/>
            <a:ext cx="294840" cy="305640"/>
          </a:xfrm>
          <a:prstGeom prst="rect">
            <a:avLst/>
          </a:prstGeom>
          <a:noFill/>
          <a:ln w="0">
            <a:noFill/>
          </a:ln>
        </p:spPr>
        <p:style>
          <a:lnRef idx="0">
            <a:scrgbClr r="0" g="0" b="0"/>
          </a:lnRef>
          <a:fillRef idx="0">
            <a:scrgbClr r="0" g="0" b="0"/>
          </a:fillRef>
          <a:effectRef idx="0">
            <a:scrgbClr r="0" g="0" b="0"/>
          </a:effectRef>
          <a:fontRef idx="minor"/>
        </p:style>
        <p:txBody>
          <a:bodyPr lIns="97920" tIns="48960" rIns="97920" bIns="4896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Plus Jakarta Sans"/>
                <a:ea typeface="Arial"/>
                <a:cs typeface="Arial"/>
              </a:rPr>
              <a:t>9</a:t>
            </a:r>
            <a:endParaRPr kumimoji="0" lang="fr-FR" sz="1300" b="0" i="0" u="none" strike="noStrike" kern="1200" cap="none" spc="0" normalizeH="0" baseline="0" noProof="0">
              <a:ln>
                <a:noFill/>
              </a:ln>
              <a:solidFill>
                <a:srgbClr val="000000"/>
              </a:solidFill>
              <a:effectLst/>
              <a:uLnTx/>
              <a:uFillTx/>
              <a:latin typeface="Arial"/>
              <a:cs typeface="Arial"/>
            </a:endParaRPr>
          </a:p>
        </p:txBody>
      </p:sp>
      <p:sp>
        <p:nvSpPr>
          <p:cNvPr id="172" name="Not all Errors are Equal"/>
          <p:cNvSpPr/>
          <p:nvPr/>
        </p:nvSpPr>
        <p:spPr>
          <a:xfrm>
            <a:off x="232920" y="36000"/>
            <a:ext cx="10983960" cy="716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0" marR="0" lvl="0" indent="0" algn="l" defTabSz="2438280" rtl="0" eaLnBrk="1" fontAlgn="auto" latinLnBrk="0" hangingPunct="1">
              <a:lnSpc>
                <a:spcPct val="80000"/>
              </a:lnSpc>
              <a:spcBef>
                <a:spcPts val="0"/>
              </a:spcBef>
              <a:spcAft>
                <a:spcPts val="0"/>
              </a:spcAft>
              <a:buClrTx/>
              <a:buSzTx/>
              <a:buFontTx/>
              <a:buNone/>
              <a:tabLst>
                <a:tab pos="0" algn="l"/>
              </a:tabLst>
              <a:defRPr/>
            </a:pPr>
            <a:r>
              <a:rPr kumimoji="0" lang="en-US" sz="2050" b="1" i="0" u="none" strike="noStrike" kern="1200" cap="none" spc="-170" normalizeH="0" baseline="0" noProof="0">
                <a:ln>
                  <a:noFill/>
                </a:ln>
                <a:solidFill>
                  <a:srgbClr val="FFFFFF"/>
                </a:solidFill>
                <a:effectLst/>
                <a:uLnTx/>
                <a:uFillTx/>
                <a:latin typeface="Arial"/>
                <a:ea typeface="Arial"/>
                <a:cs typeface="Arial"/>
              </a:rPr>
              <a:t>A neutral atom quantum computer prototype lab (come see aQCess)</a:t>
            </a:r>
            <a:endParaRPr kumimoji="0" lang="fr-FR" sz="2050" b="0" i="0" u="none" strike="noStrike" kern="1200" cap="none" spc="0" normalizeH="0" baseline="0" noProof="0">
              <a:ln>
                <a:noFill/>
              </a:ln>
              <a:solidFill>
                <a:srgbClr val="000000"/>
              </a:solidFill>
              <a:effectLst/>
              <a:uLnTx/>
              <a:uFillTx/>
              <a:latin typeface="Arial"/>
              <a:cs typeface="Arial"/>
            </a:endParaRPr>
          </a:p>
        </p:txBody>
      </p:sp>
      <p:sp>
        <p:nvSpPr>
          <p:cNvPr id="173" name="TextBox 5"/>
          <p:cNvSpPr/>
          <p:nvPr/>
        </p:nvSpPr>
        <p:spPr>
          <a:xfrm>
            <a:off x="6672240" y="5700240"/>
            <a:ext cx="5316120" cy="3679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a:ea typeface="Arial"/>
                <a:cs typeface="Arial"/>
              </a:rPr>
              <a:t>Shannon Whitlock Lab @ University of Strasbourg</a:t>
            </a:r>
            <a:endParaRPr kumimoji="0" lang="fr-FR" sz="1800" b="0" i="0" u="none" strike="noStrike" kern="1200" cap="none" spc="0" normalizeH="0" baseline="0" noProof="0">
              <a:ln>
                <a:noFill/>
              </a:ln>
              <a:solidFill>
                <a:srgbClr val="000000"/>
              </a:solidFill>
              <a:effectLst/>
              <a:uLnTx/>
              <a:uFillTx/>
              <a:latin typeface="Arial"/>
              <a:cs typeface="Arial"/>
            </a:endParaRPr>
          </a:p>
        </p:txBody>
      </p:sp>
      <p:pic>
        <p:nvPicPr>
          <p:cNvPr id="174" name="Picture 6" descr="EuRyQa – European infrastructure for Rydberg Quantum ..."/>
          <p:cNvPicPr/>
          <p:nvPr/>
        </p:nvPicPr>
        <p:blipFill>
          <a:blip r:embed="rId3"/>
          <a:stretch/>
        </p:blipFill>
        <p:spPr>
          <a:xfrm>
            <a:off x="703800" y="6096600"/>
            <a:ext cx="554040" cy="608760"/>
          </a:xfrm>
          <a:prstGeom prst="rect">
            <a:avLst/>
          </a:prstGeom>
          <a:noFill/>
          <a:ln w="0">
            <a:noFill/>
          </a:ln>
        </p:spPr>
      </p:pic>
      <p:pic>
        <p:nvPicPr>
          <p:cNvPr id="175" name="Picture 4" descr="Introduction to the Quantum Flagship | Quantum Flagship"/>
          <p:cNvPicPr/>
          <p:nvPr/>
        </p:nvPicPr>
        <p:blipFill>
          <a:blip r:embed="rId4"/>
          <a:stretch/>
        </p:blipFill>
        <p:spPr>
          <a:xfrm>
            <a:off x="1576440" y="6140520"/>
            <a:ext cx="1758240" cy="545760"/>
          </a:xfrm>
          <a:prstGeom prst="rect">
            <a:avLst/>
          </a:prstGeom>
          <a:noFill/>
          <a:ln w="0">
            <a:noFill/>
          </a:ln>
        </p:spPr>
      </p:pic>
      <p:pic>
        <p:nvPicPr>
          <p:cNvPr id="176" name="Picture 8"/>
          <p:cNvPicPr/>
          <p:nvPr/>
        </p:nvPicPr>
        <p:blipFill>
          <a:blip r:embed="rId5"/>
          <a:stretch/>
        </p:blipFill>
        <p:spPr>
          <a:xfrm>
            <a:off x="3508560" y="6121800"/>
            <a:ext cx="912960" cy="608760"/>
          </a:xfrm>
          <a:prstGeom prst="rect">
            <a:avLst/>
          </a:prstGeom>
          <a:noFill/>
          <a:ln w="0">
            <a:noFill/>
          </a:ln>
        </p:spPr>
      </p:pic>
      <p:pic>
        <p:nvPicPr>
          <p:cNvPr id="177" name="Picture 6"/>
          <p:cNvPicPr/>
          <p:nvPr/>
        </p:nvPicPr>
        <p:blipFill>
          <a:blip r:embed="rId6"/>
          <a:stretch/>
        </p:blipFill>
        <p:spPr>
          <a:xfrm>
            <a:off x="6741360" y="6105600"/>
            <a:ext cx="5177160" cy="562320"/>
          </a:xfrm>
          <a:prstGeom prst="rect">
            <a:avLst/>
          </a:prstGeom>
          <a:noFill/>
          <a:ln w="0">
            <a:noFill/>
          </a:ln>
        </p:spPr>
      </p:pic>
      <p:pic>
        <p:nvPicPr>
          <p:cNvPr id="178" name="Picture 2" descr="Home - aQCess"/>
          <p:cNvPicPr/>
          <p:nvPr/>
        </p:nvPicPr>
        <p:blipFill>
          <a:blip r:embed="rId7"/>
          <a:stretch/>
        </p:blipFill>
        <p:spPr>
          <a:xfrm>
            <a:off x="9432000" y="4692960"/>
            <a:ext cx="1068840" cy="1005840"/>
          </a:xfrm>
          <a:prstGeom prst="rect">
            <a:avLst/>
          </a:prstGeom>
          <a:noFill/>
          <a:ln w="0">
            <a:noFill/>
          </a:ln>
        </p:spPr>
      </p:pic>
      <p:sp>
        <p:nvSpPr>
          <p:cNvPr id="179" name="Rectangle 178"/>
          <p:cNvSpPr/>
          <p:nvPr/>
        </p:nvSpPr>
        <p:spPr>
          <a:xfrm>
            <a:off x="10647720" y="4680000"/>
            <a:ext cx="1303920" cy="1019880"/>
          </a:xfrm>
          <a:prstGeom prst="rect">
            <a:avLst/>
          </a:prstGeom>
          <a:solidFill>
            <a:srgbClr val="FFFFF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cs typeface="Arial"/>
            </a:endParaRPr>
          </a:p>
        </p:txBody>
      </p:sp>
      <p:pic>
        <p:nvPicPr>
          <p:cNvPr id="180" name="Picture 22"/>
          <p:cNvPicPr/>
          <p:nvPr/>
        </p:nvPicPr>
        <p:blipFill>
          <a:blip r:embed="rId8"/>
          <a:stretch/>
        </p:blipFill>
        <p:spPr>
          <a:xfrm>
            <a:off x="10647720" y="4894560"/>
            <a:ext cx="1303920" cy="649080"/>
          </a:xfrm>
          <a:prstGeom prst="rect">
            <a:avLst/>
          </a:prstGeom>
          <a:noFill/>
          <a:ln w="0">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p:cNvSpPr>
          <p:nvPr>
            <p:ph hasCustomPrompt="1"/>
          </p:nvPr>
        </p:nvSpPr>
        <p:spPr>
          <a:xfrm>
            <a:off x="548280" y="411480"/>
            <a:ext cx="8683920" cy="682920"/>
          </a:xfrm>
          <a:prstGeom prst="rect">
            <a:avLst/>
          </a:prstGeom>
          <a:noFill/>
          <a:ln w="0">
            <a:noFill/>
          </a:ln>
        </p:spPr>
        <p:txBody>
          <a:bodyPr lIns="90000" tIns="45000" rIns="90000" bIns="45000" anchor="ctr">
            <a:noAutofit/>
          </a:bodyPr>
          <a:lstStyle/>
          <a:p>
            <a:pPr indent="0" algn="l" defTabSz="914400">
              <a:lnSpc>
                <a:spcPct val="100000"/>
              </a:lnSpc>
              <a:spcBef>
                <a:spcPts val="1417"/>
              </a:spcBef>
              <a:buNone/>
              <a:tabLst>
                <a:tab pos="0" algn="l"/>
              </a:tabLst>
            </a:pPr>
            <a:r>
              <a:rPr lang="en-US" sz="2800" b="1" u="none" strike="noStrike">
                <a:solidFill>
                  <a:srgbClr val="001C48"/>
                </a:solidFill>
                <a:effectLst/>
                <a:uFillTx/>
                <a:latin typeface="Cambria"/>
                <a:ea typeface="Arial"/>
              </a:rPr>
              <a:t>Appel à </a:t>
            </a:r>
            <a:r>
              <a:rPr lang="en-US" sz="2800" b="1" u="none" strike="noStrike">
                <a:solidFill>
                  <a:srgbClr val="001C48"/>
                </a:solidFill>
                <a:effectLst/>
                <a:uFillTx/>
                <a:latin typeface="Cambria"/>
                <a:ea typeface="Cambria"/>
              </a:rPr>
              <a:t>Projets Pack Quantique </a:t>
            </a:r>
            <a:endParaRPr lang="fr-FR" sz="2800" b="0" u="none" strike="noStrike">
              <a:solidFill>
                <a:schemeClr val="dk1"/>
              </a:solidFill>
              <a:effectLst/>
              <a:uFillTx/>
              <a:latin typeface="Calibri"/>
            </a:endParaRPr>
          </a:p>
        </p:txBody>
      </p:sp>
      <p:sp>
        <p:nvSpPr>
          <p:cNvPr id="252" name="Shape 1"/>
          <p:cNvSpPr/>
          <p:nvPr/>
        </p:nvSpPr>
        <p:spPr>
          <a:xfrm>
            <a:off x="548280" y="1188720"/>
            <a:ext cx="11064240" cy="360"/>
          </a:xfrm>
          <a:prstGeom prst="line">
            <a:avLst/>
          </a:prstGeom>
          <a:ln w="12700">
            <a:solidFill>
              <a:srgbClr val="00A7DE"/>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cs typeface="Arial"/>
            </a:endParaRPr>
          </a:p>
        </p:txBody>
      </p:sp>
      <p:sp>
        <p:nvSpPr>
          <p:cNvPr id="253" name="Text 2"/>
          <p:cNvSpPr/>
          <p:nvPr/>
        </p:nvSpPr>
        <p:spPr>
          <a:xfrm>
            <a:off x="359640" y="1412640"/>
            <a:ext cx="6887160" cy="4604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1599"/>
              </a:spcAft>
              <a:buClrTx/>
              <a:buSzTx/>
              <a:buFontTx/>
              <a:buNone/>
              <a:tabLst/>
              <a:defRPr/>
            </a:pPr>
            <a:r>
              <a:rPr kumimoji="0" lang="en-FR" sz="2000" b="0" i="0" u="none" strike="noStrike" kern="1200" cap="none" spc="0" normalizeH="0" baseline="0" noProof="0">
                <a:ln>
                  <a:noFill/>
                </a:ln>
                <a:solidFill>
                  <a:srgbClr val="000000"/>
                </a:solidFill>
                <a:effectLst/>
                <a:uLnTx/>
                <a:uFillTx/>
                <a:latin typeface="Calibri"/>
                <a:ea typeface="Arial"/>
                <a:cs typeface="Arial"/>
              </a:rPr>
              <a:t>A destination des entreprises, ces dernières peuvent candidater pour bénéficier d’une</a:t>
            </a:r>
            <a:r>
              <a:rPr kumimoji="0" lang="en-FR" sz="2000" b="1" i="0" u="none" strike="noStrike" kern="1200" cap="none" spc="0" normalizeH="0" baseline="0" noProof="0">
                <a:ln>
                  <a:noFill/>
                </a:ln>
                <a:solidFill>
                  <a:srgbClr val="000000"/>
                </a:solidFill>
                <a:effectLst/>
                <a:uLnTx/>
                <a:uFillTx/>
                <a:latin typeface="Calibri"/>
                <a:ea typeface="Arial"/>
                <a:cs typeface="Arial"/>
              </a:rPr>
              <a:t> aide financière de la Région Grand Est</a:t>
            </a:r>
            <a:r>
              <a:rPr kumimoji="0" lang="en-FR" sz="2000" b="0" i="0" u="none" strike="noStrike" kern="1200" cap="none" spc="0" normalizeH="0" baseline="0" noProof="0">
                <a:ln>
                  <a:noFill/>
                </a:ln>
                <a:solidFill>
                  <a:srgbClr val="000000"/>
                </a:solidFill>
                <a:effectLst/>
                <a:uLnTx/>
                <a:uFillTx/>
                <a:latin typeface="Calibri"/>
                <a:ea typeface="Arial"/>
                <a:cs typeface="Arial"/>
              </a:rPr>
              <a:t> dont le but est de soutenir l’exploration de cas d'usage ou le lancement de projets de R&amp;DI en calcul quantique ou hybride (HPC/quantique).</a:t>
            </a:r>
            <a:endParaRPr kumimoji="0" lang="fr-FR" sz="2000" b="0" i="0" u="none" strike="noStrike" kern="1200" cap="none" spc="0" normalizeH="0" baseline="0" noProof="0">
              <a:ln>
                <a:noFill/>
              </a:ln>
              <a:solidFill>
                <a:srgbClr val="000000"/>
              </a:solidFill>
              <a:effectLst/>
              <a:uLnTx/>
              <a:uFillTx/>
              <a:latin typeface="Arial"/>
              <a:cs typeface="Arial"/>
            </a:endParaRPr>
          </a:p>
          <a:p>
            <a:pPr marL="285840" marR="0" lvl="0" indent="-285840" algn="l" defTabSz="914400" rtl="0" eaLnBrk="1" fontAlgn="auto" latinLnBrk="0" hangingPunct="1">
              <a:lnSpc>
                <a:spcPct val="100000"/>
              </a:lnSpc>
              <a:spcBef>
                <a:spcPts val="0"/>
              </a:spcBef>
              <a:spcAft>
                <a:spcPts val="0"/>
              </a:spcAft>
              <a:buClr>
                <a:srgbClr val="000000"/>
              </a:buClr>
              <a:buSzTx/>
              <a:buFont typeface="Arial"/>
              <a:buChar char="•"/>
              <a:tabLst/>
              <a:defRPr/>
            </a:pPr>
            <a:r>
              <a:rPr kumimoji="0" lang="en-FR" sz="2000" b="1" i="0" u="none" strike="noStrike" kern="1200" cap="none" spc="0" normalizeH="0" baseline="0" noProof="0">
                <a:ln>
                  <a:noFill/>
                </a:ln>
                <a:solidFill>
                  <a:srgbClr val="000000"/>
                </a:solidFill>
                <a:effectLst/>
                <a:uLnTx/>
                <a:uFillTx/>
                <a:latin typeface="Calibri"/>
                <a:ea typeface="Arial"/>
                <a:cs typeface="Arial"/>
              </a:rPr>
              <a:t>Diagnostic Quantique </a:t>
            </a:r>
            <a:r>
              <a:rPr kumimoji="0" lang="en-FR" sz="2000" b="0" i="0" u="none" strike="noStrike" kern="1200" cap="none" spc="0" normalizeH="0" baseline="0" noProof="0">
                <a:ln>
                  <a:noFill/>
                </a:ln>
                <a:solidFill>
                  <a:srgbClr val="000000"/>
                </a:solidFill>
                <a:effectLst/>
                <a:uLnTx/>
                <a:uFillTx/>
                <a:latin typeface="Calibri"/>
                <a:ea typeface="Arial"/>
                <a:cs typeface="Arial"/>
              </a:rPr>
              <a:t>: identifiez et explorez vos cas d'usage, jusqu'à 15 000 €</a:t>
            </a:r>
            <a:endParaRPr kumimoji="0" lang="fr-FR" sz="2000" b="0" i="0" u="none" strike="noStrike" kern="1200" cap="none" spc="0" normalizeH="0" baseline="0" noProof="0">
              <a:ln>
                <a:noFill/>
              </a:ln>
              <a:solidFill>
                <a:srgbClr val="000000"/>
              </a:solidFill>
              <a:effectLst/>
              <a:uLnTx/>
              <a:uFillTx/>
              <a:latin typeface="Arial"/>
              <a:cs typeface="Arial"/>
            </a:endParaRPr>
          </a:p>
          <a:p>
            <a:pPr marL="285840" marR="0" lvl="0" indent="-285840" algn="l" defTabSz="914400" rtl="0" eaLnBrk="1" fontAlgn="auto" latinLnBrk="0" hangingPunct="1">
              <a:lnSpc>
                <a:spcPct val="100000"/>
              </a:lnSpc>
              <a:spcBef>
                <a:spcPts val="0"/>
              </a:spcBef>
              <a:spcAft>
                <a:spcPts val="0"/>
              </a:spcAft>
              <a:buClr>
                <a:srgbClr val="000000"/>
              </a:buClr>
              <a:buSzTx/>
              <a:buFont typeface="Arial"/>
              <a:buChar char="•"/>
              <a:tabLst/>
              <a:defRPr/>
            </a:pPr>
            <a:r>
              <a:rPr kumimoji="0" lang="en-FR" sz="2000" b="1" i="0" u="none" strike="noStrike" kern="1200" cap="none" spc="0" normalizeH="0" baseline="0" noProof="0">
                <a:ln>
                  <a:noFill/>
                </a:ln>
                <a:solidFill>
                  <a:srgbClr val="000000"/>
                </a:solidFill>
                <a:effectLst/>
                <a:uLnTx/>
                <a:uFillTx/>
                <a:latin typeface="Calibri"/>
                <a:ea typeface="Arial"/>
                <a:cs typeface="Arial"/>
              </a:rPr>
              <a:t>R&amp;DI Quantique </a:t>
            </a:r>
            <a:r>
              <a:rPr kumimoji="0" lang="en-FR" sz="2000" b="0" i="0" u="none" strike="noStrike" kern="1200" cap="none" spc="0" normalizeH="0" baseline="0" noProof="0">
                <a:ln>
                  <a:noFill/>
                </a:ln>
                <a:solidFill>
                  <a:srgbClr val="000000"/>
                </a:solidFill>
                <a:effectLst/>
                <a:uLnTx/>
                <a:uFillTx/>
                <a:latin typeface="Calibri"/>
                <a:ea typeface="Arial"/>
                <a:cs typeface="Arial"/>
              </a:rPr>
              <a:t>: développez un cas d'usage innovant, jusqu'à 150 000 €</a:t>
            </a:r>
            <a:endParaRPr kumimoji="0" lang="fr-FR" sz="2000" b="0" i="0" u="none" strike="noStrike" kern="120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FR" sz="1800" b="0" i="0" u="sng" strike="noStrike" kern="1200" cap="none" spc="0" normalizeH="0" baseline="0" noProof="0">
                <a:ln>
                  <a:noFill/>
                </a:ln>
                <a:solidFill>
                  <a:srgbClr val="000000"/>
                </a:solidFill>
                <a:effectLst/>
                <a:uLnTx/>
                <a:uFillTx/>
                <a:latin typeface="Calibri"/>
                <a:ea typeface="Arial"/>
                <a:cs typeface="Arial"/>
              </a:rPr>
              <a:t>Eligibles</a:t>
            </a:r>
            <a:r>
              <a:rPr kumimoji="0" lang="en-FR" sz="1800" b="0" i="0" u="none" strike="noStrike" kern="1200" cap="none" spc="0" normalizeH="0" baseline="0" noProof="0">
                <a:ln>
                  <a:noFill/>
                </a:ln>
                <a:solidFill>
                  <a:srgbClr val="000000"/>
                </a:solidFill>
                <a:effectLst/>
                <a:uLnTx/>
                <a:uFillTx/>
                <a:latin typeface="Calibri"/>
                <a:ea typeface="Arial"/>
                <a:cs typeface="Arial"/>
              </a:rPr>
              <a:t>:  Les Petites Entreprises (PE), Moyennes Entreprises (ME), Entreprises de taille intermédiaire (ETI) et Grandes Entreprises (GE) quel que soit leur secteur d’activité justifient de la localisation d’activités de R&amp;D sur le territoire du Grand Est.</a:t>
            </a:r>
            <a:endParaRPr kumimoji="0" lang="fr-FR" sz="1800" b="0" i="0" u="none" strike="noStrike" kern="1200" cap="none" spc="0" normalizeH="0" baseline="0" noProof="0">
              <a:ln>
                <a:noFill/>
              </a:ln>
              <a:solidFill>
                <a:srgbClr val="000000"/>
              </a:solidFill>
              <a:effectLst/>
              <a:uLnTx/>
              <a:uFillTx/>
              <a:latin typeface="Arial"/>
              <a:cs typeface="Arial"/>
            </a:endParaRPr>
          </a:p>
        </p:txBody>
      </p:sp>
      <p:pic>
        <p:nvPicPr>
          <p:cNvPr id="254" name="Picture 79"/>
          <p:cNvPicPr/>
          <p:nvPr/>
        </p:nvPicPr>
        <p:blipFill>
          <a:blip r:embed="rId2"/>
          <a:stretch/>
        </p:blipFill>
        <p:spPr>
          <a:xfrm>
            <a:off x="9540000" y="451440"/>
            <a:ext cx="2060280" cy="588960"/>
          </a:xfrm>
          <a:prstGeom prst="rect">
            <a:avLst/>
          </a:prstGeom>
          <a:noFill/>
          <a:ln w="0">
            <a:noFill/>
          </a:ln>
        </p:spPr>
      </p:pic>
      <p:sp>
        <p:nvSpPr>
          <p:cNvPr id="255" name="TextBox 4"/>
          <p:cNvSpPr/>
          <p:nvPr/>
        </p:nvSpPr>
        <p:spPr>
          <a:xfrm>
            <a:off x="307440" y="6165720"/>
            <a:ext cx="7346520" cy="398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R" sz="2000" b="1" i="0" u="none" strike="noStrike" kern="1200" cap="none" spc="0" normalizeH="0" baseline="0" noProof="0">
                <a:ln>
                  <a:noFill/>
                </a:ln>
                <a:solidFill>
                  <a:srgbClr val="000000"/>
                </a:solidFill>
                <a:effectLst/>
                <a:uLnTx/>
                <a:uFillTx/>
                <a:latin typeface="Calibri"/>
                <a:ea typeface="Arial"/>
                <a:cs typeface="Arial"/>
              </a:rPr>
              <a:t>Dépôt de candidatures: du 15 Septembre - 16 Novembre 2026</a:t>
            </a:r>
            <a:r>
              <a:rPr kumimoji="0" lang="en-FR" sz="2000" b="0" i="0" u="none" strike="noStrike" kern="1200" cap="none" spc="0" normalizeH="0" baseline="0" noProof="0">
                <a:ln>
                  <a:noFill/>
                </a:ln>
                <a:solidFill>
                  <a:srgbClr val="000000"/>
                </a:solidFill>
                <a:effectLst/>
                <a:uLnTx/>
                <a:uFillTx/>
                <a:latin typeface="Calibri"/>
                <a:ea typeface="Arial"/>
                <a:cs typeface="Arial"/>
              </a:rPr>
              <a:t>. </a:t>
            </a:r>
            <a:endParaRPr kumimoji="0" lang="fr-FR" sz="2000" b="0" i="0" u="none" strike="noStrike" kern="1200" cap="none" spc="0" normalizeH="0" baseline="0" noProof="0">
              <a:ln>
                <a:noFill/>
              </a:ln>
              <a:solidFill>
                <a:srgbClr val="000000"/>
              </a:solidFill>
              <a:effectLst/>
              <a:uLnTx/>
              <a:uFillTx/>
              <a:latin typeface="Arial"/>
              <a:cs typeface="Arial"/>
            </a:endParaRPr>
          </a:p>
        </p:txBody>
      </p:sp>
      <p:sp>
        <p:nvSpPr>
          <p:cNvPr id="256" name="TextBox 6"/>
          <p:cNvSpPr/>
          <p:nvPr/>
        </p:nvSpPr>
        <p:spPr>
          <a:xfrm>
            <a:off x="7968240" y="5807160"/>
            <a:ext cx="3862800" cy="644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R" sz="1800" b="0" i="0" u="none" strike="noStrike" kern="1200" cap="none" spc="0" normalizeH="0" baseline="0" noProof="0">
                <a:ln>
                  <a:noFill/>
                </a:ln>
                <a:solidFill>
                  <a:srgbClr val="000000"/>
                </a:solidFill>
                <a:effectLst/>
                <a:uLnTx/>
                <a:uFillTx/>
                <a:latin typeface="Calibri"/>
                <a:ea typeface="Arial"/>
                <a:cs typeface="Arial"/>
              </a:rPr>
              <a:t>https://maquest.fr/fr/innovation-fr/programme-de-financement</a:t>
            </a:r>
            <a:endParaRPr kumimoji="0" lang="fr-FR" sz="1800" b="0" i="0" u="none" strike="noStrike" kern="1200" cap="none" spc="0" normalizeH="0" baseline="0" noProof="0">
              <a:ln>
                <a:noFill/>
              </a:ln>
              <a:solidFill>
                <a:srgbClr val="000000"/>
              </a:solidFill>
              <a:effectLst/>
              <a:uLnTx/>
              <a:uFillTx/>
              <a:latin typeface="Arial"/>
              <a:cs typeface="Arial"/>
            </a:endParaRPr>
          </a:p>
        </p:txBody>
      </p:sp>
      <p:pic>
        <p:nvPicPr>
          <p:cNvPr id="257" name="Picture 8"/>
          <p:cNvPicPr/>
          <p:nvPr/>
        </p:nvPicPr>
        <p:blipFill>
          <a:blip r:embed="rId3"/>
          <a:stretch/>
        </p:blipFill>
        <p:spPr>
          <a:xfrm>
            <a:off x="7684560" y="1412640"/>
            <a:ext cx="4363560" cy="4363560"/>
          </a:xfrm>
          <a:prstGeom prst="rect">
            <a:avLst/>
          </a:prstGeom>
          <a:noFill/>
          <a:ln w="0">
            <a:noFill/>
          </a:ln>
        </p:spPr>
      </p:pic>
      <p:pic>
        <p:nvPicPr>
          <p:cNvPr id="2" name="Picture 8">
            <a:extLst>
              <a:ext uri="{FF2B5EF4-FFF2-40B4-BE49-F238E27FC236}">
                <a16:creationId xmlns:a16="http://schemas.microsoft.com/office/drawing/2014/main" id="{2A2B9983-C187-D296-0DAB-E7A93B332B12}"/>
              </a:ext>
            </a:extLst>
          </p:cNvPr>
          <p:cNvPicPr/>
          <p:nvPr/>
        </p:nvPicPr>
        <p:blipFill>
          <a:blip r:embed="rId4"/>
          <a:stretch/>
        </p:blipFill>
        <p:spPr>
          <a:xfrm>
            <a:off x="7824125" y="451440"/>
            <a:ext cx="1711756" cy="601740"/>
          </a:xfrm>
          <a:prstGeom prst="rect">
            <a:avLst/>
          </a:prstGeom>
          <a:noFill/>
          <a:ln w="0">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laceHolder 1"/>
          <p:cNvSpPr/>
          <p:nvPr/>
        </p:nvSpPr>
        <p:spPr>
          <a:xfrm>
            <a:off x="900000" y="1287360"/>
            <a:ext cx="5758920" cy="245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marL="0" marR="0" lvl="0" indent="0" algn="l" defTabSz="914400" rtl="0" eaLnBrk="1" fontAlgn="auto" latinLnBrk="0" hangingPunct="1">
              <a:lnSpc>
                <a:spcPct val="115000"/>
              </a:lnSpc>
              <a:spcBef>
                <a:spcPts val="0"/>
              </a:spcBef>
              <a:spcAft>
                <a:spcPts val="0"/>
              </a:spcAft>
              <a:buClrTx/>
              <a:buSzTx/>
              <a:buFontTx/>
              <a:buNone/>
              <a:tabLst>
                <a:tab pos="0" algn="l"/>
              </a:tabLst>
              <a:defRPr/>
            </a:pPr>
            <a:r>
              <a:rPr kumimoji="0" lang="en-US" sz="4000" b="1" i="0" u="none" strike="noStrike" kern="1200" cap="none" spc="0" normalizeH="0" baseline="0" noProof="0">
                <a:ln>
                  <a:noFill/>
                </a:ln>
                <a:solidFill>
                  <a:srgbClr val="FFFFFF"/>
                </a:solidFill>
                <a:effectLst/>
                <a:uLnTx/>
                <a:uFillTx/>
                <a:latin typeface="Cambria"/>
                <a:ea typeface="Cambria"/>
                <a:cs typeface="Arial"/>
              </a:rPr>
              <a:t>Merci,</a:t>
            </a:r>
            <a:endParaRPr kumimoji="0" lang="fr-FR" sz="4000" b="0" i="0" u="none" strike="noStrike" kern="1200" cap="none" spc="0" normalizeH="0" baseline="0" noProof="0">
              <a:ln>
                <a:noFill/>
              </a:ln>
              <a:solidFill>
                <a:srgbClr val="FFFFFF"/>
              </a:solidFill>
              <a:effectLst/>
              <a:uLnTx/>
              <a:uFillTx/>
              <a:latin typeface="Arial"/>
              <a:cs typeface="Arial"/>
            </a:endParaRPr>
          </a:p>
          <a:p>
            <a:pPr marL="0" marR="0" lvl="0" indent="0" algn="l" defTabSz="914400" rtl="0" eaLnBrk="1" fontAlgn="auto" latinLnBrk="0" hangingPunct="1">
              <a:lnSpc>
                <a:spcPct val="115000"/>
              </a:lnSpc>
              <a:spcBef>
                <a:spcPts val="0"/>
              </a:spcBef>
              <a:spcAft>
                <a:spcPts val="0"/>
              </a:spcAft>
              <a:buClrTx/>
              <a:buSzTx/>
              <a:buFontTx/>
              <a:buNone/>
              <a:tabLst>
                <a:tab pos="0" algn="l"/>
              </a:tabLst>
              <a:defRPr/>
            </a:pPr>
            <a:r>
              <a:rPr kumimoji="0" lang="en-US" sz="4000" b="1" i="0" u="none" strike="noStrike" kern="1200" cap="none" spc="0" normalizeH="0" baseline="0" noProof="0">
                <a:ln>
                  <a:noFill/>
                </a:ln>
                <a:solidFill>
                  <a:srgbClr val="FFFFFF"/>
                </a:solidFill>
                <a:effectLst/>
                <a:uLnTx/>
                <a:uFillTx/>
                <a:latin typeface="Cambria"/>
                <a:ea typeface="Cambria"/>
                <a:cs typeface="Arial"/>
              </a:rPr>
              <a:t>Contactez nous pour </a:t>
            </a:r>
            <a:endParaRPr kumimoji="0" lang="fr-FR" sz="4000" b="0" i="0" u="none" strike="noStrike" kern="1200" cap="none" spc="0" normalizeH="0" baseline="0" noProof="0">
              <a:ln>
                <a:noFill/>
              </a:ln>
              <a:solidFill>
                <a:srgbClr val="FFFFFF"/>
              </a:solidFill>
              <a:effectLst/>
              <a:uLnTx/>
              <a:uFillTx/>
              <a:latin typeface="Arial"/>
              <a:cs typeface="Arial"/>
            </a:endParaRPr>
          </a:p>
          <a:p>
            <a:pPr marL="0" marR="0" lvl="0" indent="0" algn="l" defTabSz="914400" rtl="0" eaLnBrk="1" fontAlgn="auto" latinLnBrk="0" hangingPunct="1">
              <a:lnSpc>
                <a:spcPct val="115000"/>
              </a:lnSpc>
              <a:spcBef>
                <a:spcPts val="0"/>
              </a:spcBef>
              <a:spcAft>
                <a:spcPts val="0"/>
              </a:spcAft>
              <a:buClrTx/>
              <a:buSzTx/>
              <a:buFontTx/>
              <a:buNone/>
              <a:tabLst>
                <a:tab pos="0" algn="l"/>
              </a:tabLst>
              <a:defRPr/>
            </a:pPr>
            <a:r>
              <a:rPr kumimoji="0" lang="en-US" sz="4000" b="1" i="0" u="none" strike="noStrike" kern="1200" cap="none" spc="0" normalizeH="0" baseline="0" noProof="0">
                <a:ln>
                  <a:noFill/>
                </a:ln>
                <a:solidFill>
                  <a:srgbClr val="FFFFFF"/>
                </a:solidFill>
                <a:effectLst/>
                <a:uLnTx/>
                <a:uFillTx/>
                <a:latin typeface="Cambria"/>
                <a:ea typeface="Cambria"/>
                <a:cs typeface="Arial"/>
              </a:rPr>
              <a:t>plus d’informations</a:t>
            </a:r>
            <a:endParaRPr kumimoji="0" lang="fr-FR" sz="4000" b="0" i="0" u="none" strike="noStrike" kern="1200" cap="none" spc="0" normalizeH="0" baseline="0" noProof="0">
              <a:ln>
                <a:noFill/>
              </a:ln>
              <a:solidFill>
                <a:srgbClr val="FFFFFF"/>
              </a:solidFill>
              <a:effectLst/>
              <a:uLnTx/>
              <a:uFillTx/>
              <a:latin typeface="Arial"/>
              <a:cs typeface="Arial"/>
            </a:endParaRPr>
          </a:p>
        </p:txBody>
      </p:sp>
      <p:sp>
        <p:nvSpPr>
          <p:cNvPr id="278" name="Text 1"/>
          <p:cNvSpPr/>
          <p:nvPr/>
        </p:nvSpPr>
        <p:spPr>
          <a:xfrm>
            <a:off x="936000" y="3782880"/>
            <a:ext cx="3310920" cy="1364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800" b="0" i="0" u="none" strike="noStrike" kern="1200" cap="none" spc="0" normalizeH="0" baseline="0" noProof="0">
                <a:ln>
                  <a:noFill/>
                </a:ln>
                <a:solidFill>
                  <a:srgbClr val="FFFFFF"/>
                </a:solidFill>
                <a:effectLst/>
                <a:uLnTx/>
                <a:uFillTx/>
                <a:latin typeface="Calibri"/>
                <a:ea typeface="Calibri"/>
                <a:cs typeface="Arial"/>
              </a:rPr>
              <a:t>www.maquest.fr </a:t>
            </a:r>
            <a:endParaRPr kumimoji="0" lang="fr-FR" sz="2800" b="0" i="0" u="none" strike="noStrike" kern="1200" cap="none" spc="0" normalizeH="0" baseline="0" noProof="0">
              <a:ln>
                <a:noFill/>
              </a:ln>
              <a:solidFill>
                <a:srgbClr val="FFFFFF"/>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800" b="0" i="0" u="none" strike="noStrike" kern="1200" cap="none" spc="0" normalizeH="0" baseline="0" noProof="0">
                <a:ln>
                  <a:noFill/>
                </a:ln>
                <a:solidFill>
                  <a:srgbClr val="FFFFFF"/>
                </a:solidFill>
                <a:effectLst/>
                <a:uLnTx/>
                <a:uFillTx/>
                <a:latin typeface="Calibri"/>
                <a:ea typeface="Calibri"/>
                <a:cs typeface="Arial"/>
              </a:rPr>
              <a:t>contact@maquest.fr</a:t>
            </a:r>
            <a:endParaRPr kumimoji="0" lang="fr-FR" sz="2800" b="0" i="0" u="none" strike="noStrike" kern="1200" cap="none" spc="0" normalizeH="0" baseline="0" noProof="0">
              <a:ln>
                <a:noFill/>
              </a:ln>
              <a:solidFill>
                <a:srgbClr val="FFFFFF"/>
              </a:solidFill>
              <a:effectLst/>
              <a:uLnTx/>
              <a:uFillTx/>
              <a:latin typeface="Arial"/>
              <a:cs typeface="Arial"/>
            </a:endParaRPr>
          </a:p>
        </p:txBody>
      </p:sp>
      <p:pic>
        <p:nvPicPr>
          <p:cNvPr id="279" name="Picture 6"/>
          <p:cNvPicPr/>
          <p:nvPr/>
        </p:nvPicPr>
        <p:blipFill>
          <a:blip r:embed="rId2"/>
          <a:stretch/>
        </p:blipFill>
        <p:spPr>
          <a:xfrm>
            <a:off x="10116000" y="4140000"/>
            <a:ext cx="1258920" cy="1258920"/>
          </a:xfrm>
          <a:prstGeom prst="rect">
            <a:avLst/>
          </a:prstGeom>
          <a:noFill/>
          <a:ln w="0">
            <a:noFill/>
          </a:ln>
        </p:spPr>
      </p:pic>
      <p:sp>
        <p:nvSpPr>
          <p:cNvPr id="280" name="TextBox 7"/>
          <p:cNvSpPr/>
          <p:nvPr/>
        </p:nvSpPr>
        <p:spPr>
          <a:xfrm>
            <a:off x="7200000" y="2252520"/>
            <a:ext cx="4498920" cy="1490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1">
            <a:spAutoFit/>
          </a:bodyPr>
          <a:lstStyle/>
          <a:p>
            <a:pPr marL="0" marR="0" lvl="0" indent="0" algn="r" defTabSz="914400" rtl="0" eaLnBrk="1" fontAlgn="auto" latinLnBrk="0" hangingPunct="1">
              <a:lnSpc>
                <a:spcPct val="115000"/>
              </a:lnSpc>
              <a:spcBef>
                <a:spcPts val="0"/>
              </a:spcBef>
              <a:spcAft>
                <a:spcPts val="0"/>
              </a:spcAft>
              <a:buClrTx/>
              <a:buSzTx/>
              <a:buFontTx/>
              <a:buNone/>
              <a:tabLst/>
              <a:defRPr/>
            </a:pPr>
            <a:r>
              <a:rPr kumimoji="0" lang="en-FR" sz="4000" b="1" i="0" u="none" strike="noStrike" kern="1200" cap="none" spc="0" normalizeH="0" baseline="0" noProof="0">
                <a:ln>
                  <a:noFill/>
                </a:ln>
                <a:solidFill>
                  <a:srgbClr val="FFFFFF"/>
                </a:solidFill>
                <a:effectLst/>
                <a:uLnTx/>
                <a:uFillTx/>
                <a:latin typeface="Cambria"/>
                <a:ea typeface="Arial"/>
                <a:cs typeface="Arial"/>
              </a:rPr>
              <a:t>Abonnez vous à notre newsletter</a:t>
            </a:r>
            <a:endParaRPr kumimoji="0" lang="fr-FR" sz="4000" b="0" i="0" u="none" strike="noStrike" kern="1200" cap="none" spc="0" normalizeH="0" baseline="0" noProof="0">
              <a:ln>
                <a:noFill/>
              </a:ln>
              <a:solidFill>
                <a:srgbClr val="FFFFFF"/>
              </a:solidFill>
              <a:effectLst/>
              <a:uLnTx/>
              <a:uFillTx/>
              <a:latin typeface="Arial"/>
              <a:cs typeface="Arial"/>
            </a:endParaRPr>
          </a:p>
        </p:txBody>
      </p:sp>
      <p:grpSp>
        <p:nvGrpSpPr>
          <p:cNvPr id="281" name="Group 280"/>
          <p:cNvGrpSpPr/>
          <p:nvPr/>
        </p:nvGrpSpPr>
        <p:grpSpPr>
          <a:xfrm>
            <a:off x="2568600" y="5847120"/>
            <a:ext cx="7053840" cy="902160"/>
            <a:chOff x="2568600" y="5847120"/>
            <a:chExt cx="7053840" cy="902160"/>
          </a:xfrm>
        </p:grpSpPr>
        <p:pic>
          <p:nvPicPr>
            <p:cNvPr id="282" name="Picture 281"/>
            <p:cNvPicPr/>
            <p:nvPr/>
          </p:nvPicPr>
          <p:blipFill>
            <a:blip r:embed="rId3"/>
            <a:stretch/>
          </p:blipFill>
          <p:spPr>
            <a:xfrm>
              <a:off x="2568600" y="5909400"/>
              <a:ext cx="1631520" cy="777600"/>
            </a:xfrm>
            <a:prstGeom prst="rect">
              <a:avLst/>
            </a:prstGeom>
            <a:noFill/>
            <a:ln w="0">
              <a:noFill/>
            </a:ln>
          </p:spPr>
        </p:pic>
        <p:pic>
          <p:nvPicPr>
            <p:cNvPr id="283" name="Picture 282"/>
            <p:cNvPicPr/>
            <p:nvPr/>
          </p:nvPicPr>
          <p:blipFill>
            <a:blip r:embed="rId4"/>
            <a:stretch/>
          </p:blipFill>
          <p:spPr>
            <a:xfrm>
              <a:off x="4473000" y="5991840"/>
              <a:ext cx="1826640" cy="612720"/>
            </a:xfrm>
            <a:prstGeom prst="rect">
              <a:avLst/>
            </a:prstGeom>
            <a:noFill/>
            <a:ln w="0">
              <a:noFill/>
            </a:ln>
          </p:spPr>
        </p:pic>
        <p:pic>
          <p:nvPicPr>
            <p:cNvPr id="284" name="Graphic 283"/>
            <p:cNvPicPr/>
            <p:nvPr/>
          </p:nvPicPr>
          <p:blipFill>
            <a:blip>
              <a:extLst>
                <a:ext uri="{96DAC541-7B7A-43D3-8B79-37D633B846F1}">
                  <asvg:svgBlip xmlns:asvg="http://schemas.microsoft.com/office/drawing/2016/SVG/main" r:embed="rId5"/>
                </a:ext>
              </a:extLst>
            </a:blip>
            <a:stretch/>
          </p:blipFill>
          <p:spPr>
            <a:xfrm>
              <a:off x="6571800" y="6031800"/>
              <a:ext cx="1875240" cy="532800"/>
            </a:xfrm>
            <a:prstGeom prst="rect">
              <a:avLst/>
            </a:prstGeom>
            <a:noFill/>
            <a:ln w="0">
              <a:noFill/>
            </a:ln>
          </p:spPr>
        </p:pic>
        <p:pic>
          <p:nvPicPr>
            <p:cNvPr id="285" name="Picture 284"/>
            <p:cNvPicPr/>
            <p:nvPr/>
          </p:nvPicPr>
          <p:blipFill>
            <a:blip r:embed="rId6"/>
            <a:stretch/>
          </p:blipFill>
          <p:spPr>
            <a:xfrm>
              <a:off x="8720280" y="5847120"/>
              <a:ext cx="902160" cy="902160"/>
            </a:xfrm>
            <a:prstGeom prst="rect">
              <a:avLst/>
            </a:prstGeom>
            <a:noFill/>
            <a:ln w="0">
              <a:noFill/>
            </a:ln>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pour une image  7"/>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10315" r="10315"/>
          <a:stretch>
            <a:fillRect/>
          </a:stretch>
        </p:blipFill>
        <p:spPr/>
      </p:pic>
      <p:sp>
        <p:nvSpPr>
          <p:cNvPr id="6" name="Espace réservé du texte 5"/>
          <p:cNvSpPr>
            <a:spLocks noGrp="1"/>
          </p:cNvSpPr>
          <p:nvPr>
            <p:ph type="body" sz="quarter" idx="13"/>
          </p:nvPr>
        </p:nvSpPr>
        <p:spPr>
          <a:xfrm>
            <a:off x="3700123" y="4046798"/>
            <a:ext cx="8339142" cy="1463478"/>
          </a:xfrm>
        </p:spPr>
        <p:txBody>
          <a:bodyPr/>
          <a:lstStyle/>
          <a:p>
            <a:pPr algn="r"/>
            <a:r>
              <a:rPr lang="fr-FR" sz="3300" dirty="0"/>
              <a:t>Stratégie régionale</a:t>
            </a:r>
          </a:p>
          <a:p>
            <a:pPr algn="r" defTabSz="612775"/>
            <a:r>
              <a:rPr lang="fr-FR" sz="3300" dirty="0"/>
              <a:t>DE COMPETITIVITE DES ENTREPRISES </a:t>
            </a:r>
          </a:p>
          <a:p>
            <a:pPr algn="r" defTabSz="612775"/>
            <a:r>
              <a:rPr lang="fr-FR" sz="3300" dirty="0"/>
              <a:t>PAR LE NUMERIQUE</a:t>
            </a:r>
          </a:p>
        </p:txBody>
      </p:sp>
      <p:sp>
        <p:nvSpPr>
          <p:cNvPr id="7" name="Espace réservé du texte 6"/>
          <p:cNvSpPr>
            <a:spLocks noGrp="1"/>
          </p:cNvSpPr>
          <p:nvPr>
            <p:ph type="body" sz="quarter" idx="14"/>
          </p:nvPr>
        </p:nvSpPr>
        <p:spPr/>
        <p:txBody>
          <a:bodyPr/>
          <a:lstStyle/>
          <a:p>
            <a:endParaRPr lang="fr-FR"/>
          </a:p>
        </p:txBody>
      </p:sp>
      <p:sp>
        <p:nvSpPr>
          <p:cNvPr id="2" name="Espace réservé du texte 1"/>
          <p:cNvSpPr>
            <a:spLocks noGrp="1"/>
          </p:cNvSpPr>
          <p:nvPr>
            <p:ph type="body" sz="quarter" idx="10"/>
          </p:nvPr>
        </p:nvSpPr>
        <p:spPr>
          <a:xfrm>
            <a:off x="620028" y="6131834"/>
            <a:ext cx="1202267" cy="304536"/>
          </a:xfrm>
        </p:spPr>
        <p:txBody>
          <a:bodyPr>
            <a:normAutofit fontScale="70000" lnSpcReduction="20000"/>
          </a:bodyPr>
          <a:lstStyle/>
          <a:p>
            <a:fld id="{4E07CC3E-6B2E-41CC-9A6B-04B05EF7D477}" type="datetime1">
              <a:rPr lang="fr-FR" smtClean="0"/>
              <a:t>21/09/2026</a:t>
            </a:fld>
            <a:endParaRPr lang="fr-FR" dirty="0"/>
          </a:p>
        </p:txBody>
      </p:sp>
    </p:spTree>
    <p:extLst>
      <p:ext uri="{BB962C8B-B14F-4D97-AF65-F5344CB8AC3E}">
        <p14:creationId xmlns:p14="http://schemas.microsoft.com/office/powerpoint/2010/main" val="3300640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148590" y="0"/>
            <a:ext cx="11887200" cy="422910"/>
          </a:xfrm>
        </p:spPr>
        <p:txBody>
          <a:bodyPr>
            <a:normAutofit/>
          </a:bodyPr>
          <a:lstStyle/>
          <a:p>
            <a:pPr algn="ctr"/>
            <a:r>
              <a:rPr lang="fr-FR" sz="1800" b="1" dirty="0">
                <a:solidFill>
                  <a:schemeClr val="bg1"/>
                </a:solidFill>
              </a:rPr>
              <a:t>Ambitions de la stratégie régionale DE COMPETITIVITE DES ENTREPRISES PAR LE NUMERIQUE</a:t>
            </a:r>
            <a:endParaRPr lang="fr-FR" sz="1800" dirty="0">
              <a:solidFill>
                <a:schemeClr val="bg1"/>
              </a:solidFill>
            </a:endParaRPr>
          </a:p>
        </p:txBody>
      </p:sp>
      <p:sp>
        <p:nvSpPr>
          <p:cNvPr id="2" name="ZoneTexte 1">
            <a:extLst>
              <a:ext uri="{FF2B5EF4-FFF2-40B4-BE49-F238E27FC236}">
                <a16:creationId xmlns:a16="http://schemas.microsoft.com/office/drawing/2014/main" id="{F7A60D1F-94C5-B056-FADB-67522FB4410E}"/>
              </a:ext>
            </a:extLst>
          </p:cNvPr>
          <p:cNvSpPr txBox="1"/>
          <p:nvPr/>
        </p:nvSpPr>
        <p:spPr>
          <a:xfrm>
            <a:off x="500446" y="1551744"/>
            <a:ext cx="11120940" cy="3239669"/>
          </a:xfrm>
          <a:prstGeom prst="rect">
            <a:avLst/>
          </a:prstGeom>
          <a:noFill/>
        </p:spPr>
        <p:txBody>
          <a:bodyPr wrap="square" rtlCol="0">
            <a:spAutoFit/>
          </a:bodyPr>
          <a:lstStyle/>
          <a:p>
            <a:pPr algn="just" defTabSz="228600">
              <a:lnSpc>
                <a:spcPct val="107000"/>
              </a:lnSpc>
              <a:spcAft>
                <a:spcPts val="400"/>
              </a:spcAft>
            </a:pPr>
            <a:r>
              <a:rPr lang="fr-FR" dirty="0">
                <a:solidFill>
                  <a:prstClr val="black"/>
                </a:solidFill>
                <a:latin typeface="Satoshi Medium" pitchFamily="50" charset="0"/>
                <a:ea typeface="Calibri" panose="020F0502020204030204" pitchFamily="34" charset="0"/>
                <a:cs typeface="Arial" panose="020B0604020202020204" pitchFamily="34" charset="0"/>
              </a:rPr>
              <a:t>Accompagner les </a:t>
            </a:r>
            <a:r>
              <a:rPr lang="fr-FR" b="1" dirty="0">
                <a:solidFill>
                  <a:prstClr val="black"/>
                </a:solidFill>
                <a:latin typeface="Satoshi Medium" pitchFamily="50" charset="0"/>
                <a:ea typeface="Calibri" panose="020F0502020204030204" pitchFamily="34" charset="0"/>
                <a:cs typeface="Arial" panose="020B0604020202020204" pitchFamily="34" charset="0"/>
              </a:rPr>
              <a:t>entreprises</a:t>
            </a:r>
            <a:r>
              <a:rPr lang="fr-FR" dirty="0">
                <a:solidFill>
                  <a:prstClr val="black"/>
                </a:solidFill>
                <a:latin typeface="Satoshi Medium" pitchFamily="50" charset="0"/>
                <a:ea typeface="Calibri" panose="020F0502020204030204" pitchFamily="34" charset="0"/>
                <a:cs typeface="Arial" panose="020B0604020202020204" pitchFamily="34" charset="0"/>
              </a:rPr>
              <a:t> du territoire </a:t>
            </a:r>
            <a:r>
              <a:rPr lang="fr-FR" b="1" dirty="0">
                <a:solidFill>
                  <a:prstClr val="black"/>
                </a:solidFill>
                <a:latin typeface="Satoshi Medium" pitchFamily="50" charset="0"/>
                <a:ea typeface="Calibri" panose="020F0502020204030204" pitchFamily="34" charset="0"/>
                <a:cs typeface="Arial" panose="020B0604020202020204" pitchFamily="34" charset="0"/>
              </a:rPr>
              <a:t>productrices</a:t>
            </a:r>
            <a:r>
              <a:rPr lang="fr-FR" dirty="0">
                <a:solidFill>
                  <a:prstClr val="black"/>
                </a:solidFill>
                <a:latin typeface="Satoshi Medium" pitchFamily="50" charset="0"/>
                <a:ea typeface="Calibri" panose="020F0502020204030204" pitchFamily="34" charset="0"/>
                <a:cs typeface="Arial" panose="020B0604020202020204" pitchFamily="34" charset="0"/>
              </a:rPr>
              <a:t> de technologies numériques clés (IA, calcul haute performance et quantique, cybersécurité) afin de créer des champions nationaux </a:t>
            </a:r>
            <a:r>
              <a:rPr lang="fr-FR" b="1" dirty="0">
                <a:solidFill>
                  <a:prstClr val="black"/>
                </a:solidFill>
                <a:latin typeface="Satoshi Medium" pitchFamily="50" charset="0"/>
                <a:ea typeface="Calibri" panose="020F0502020204030204" pitchFamily="34" charset="0"/>
                <a:cs typeface="Arial" panose="020B0604020202020204" pitchFamily="34" charset="0"/>
              </a:rPr>
              <a:t>par le transfert de technologies depuis les laboratoires académiques</a:t>
            </a:r>
            <a:r>
              <a:rPr lang="fr-FR" dirty="0">
                <a:solidFill>
                  <a:prstClr val="black"/>
                </a:solidFill>
                <a:latin typeface="Satoshi Medium" pitchFamily="50" charset="0"/>
                <a:ea typeface="Calibri" panose="020F0502020204030204" pitchFamily="34" charset="0"/>
                <a:cs typeface="Arial" panose="020B0604020202020204" pitchFamily="34" charset="0"/>
              </a:rPr>
              <a:t> de pointe, dont les activités de recherche sont </a:t>
            </a:r>
            <a:r>
              <a:rPr lang="fr-FR" b="1" dirty="0">
                <a:solidFill>
                  <a:prstClr val="black"/>
                </a:solidFill>
                <a:latin typeface="Satoshi Medium" pitchFamily="50" charset="0"/>
                <a:ea typeface="Calibri" panose="020F0502020204030204" pitchFamily="34" charset="0"/>
                <a:cs typeface="Arial" panose="020B0604020202020204" pitchFamily="34" charset="0"/>
              </a:rPr>
              <a:t>reconnues au niveau national et européen</a:t>
            </a:r>
            <a:r>
              <a:rPr lang="fr-FR" dirty="0">
                <a:solidFill>
                  <a:prstClr val="black"/>
                </a:solidFill>
                <a:latin typeface="Satoshi Medium" pitchFamily="50" charset="0"/>
                <a:ea typeface="Calibri" panose="020F0502020204030204" pitchFamily="34" charset="0"/>
                <a:cs typeface="Arial" panose="020B0604020202020204" pitchFamily="34" charset="0"/>
              </a:rPr>
              <a:t>.</a:t>
            </a:r>
          </a:p>
          <a:p>
            <a:pPr algn="just" defTabSz="228600">
              <a:lnSpc>
                <a:spcPct val="107000"/>
              </a:lnSpc>
              <a:spcAft>
                <a:spcPts val="400"/>
              </a:spcAft>
            </a:pPr>
            <a:endParaRPr lang="fr-FR" dirty="0">
              <a:solidFill>
                <a:prstClr val="black"/>
              </a:solidFill>
              <a:latin typeface="Satoshi Medium" pitchFamily="50" charset="0"/>
              <a:ea typeface="Calibri" panose="020F0502020204030204" pitchFamily="34" charset="0"/>
              <a:cs typeface="Arial" panose="020B0604020202020204" pitchFamily="34" charset="0"/>
            </a:endParaRPr>
          </a:p>
          <a:p>
            <a:pPr algn="just" defTabSz="228600">
              <a:lnSpc>
                <a:spcPct val="107000"/>
              </a:lnSpc>
              <a:spcAft>
                <a:spcPts val="400"/>
              </a:spcAft>
            </a:pPr>
            <a:r>
              <a:rPr lang="fr-FR" dirty="0">
                <a:solidFill>
                  <a:prstClr val="black"/>
                </a:solidFill>
                <a:latin typeface="Satoshi Medium" pitchFamily="50" charset="0"/>
                <a:ea typeface="Calibri" panose="020F0502020204030204" pitchFamily="34" charset="0"/>
                <a:cs typeface="Arial" panose="020B0604020202020204" pitchFamily="34" charset="0"/>
              </a:rPr>
              <a:t>ET</a:t>
            </a:r>
          </a:p>
          <a:p>
            <a:pPr algn="just" defTabSz="228600">
              <a:lnSpc>
                <a:spcPct val="107000"/>
              </a:lnSpc>
              <a:spcAft>
                <a:spcPts val="400"/>
              </a:spcAft>
            </a:pPr>
            <a:endParaRPr lang="fr-FR" dirty="0">
              <a:solidFill>
                <a:prstClr val="black"/>
              </a:solidFill>
              <a:latin typeface="Satoshi Medium" pitchFamily="50" charset="0"/>
              <a:ea typeface="Calibri" panose="020F0502020204030204" pitchFamily="34" charset="0"/>
              <a:cs typeface="Arial" panose="020B0604020202020204" pitchFamily="34" charset="0"/>
            </a:endParaRPr>
          </a:p>
          <a:p>
            <a:pPr algn="just" defTabSz="228600">
              <a:lnSpc>
                <a:spcPct val="107000"/>
              </a:lnSpc>
              <a:spcAft>
                <a:spcPts val="400"/>
              </a:spcAft>
            </a:pPr>
            <a:r>
              <a:rPr lang="fr-FR" dirty="0">
                <a:solidFill>
                  <a:prstClr val="black"/>
                </a:solidFill>
                <a:latin typeface="Satoshi Medium" pitchFamily="50" charset="0"/>
                <a:ea typeface="Calibri" panose="020F0502020204030204" pitchFamily="34" charset="0"/>
                <a:cs typeface="Arial" panose="020B0604020202020204" pitchFamily="34" charset="0"/>
              </a:rPr>
              <a:t>Accompagner les </a:t>
            </a:r>
            <a:r>
              <a:rPr lang="fr-FR" b="1" dirty="0">
                <a:solidFill>
                  <a:prstClr val="black"/>
                </a:solidFill>
                <a:latin typeface="Satoshi Medium" pitchFamily="50" charset="0"/>
                <a:ea typeface="Calibri" panose="020F0502020204030204" pitchFamily="34" charset="0"/>
                <a:cs typeface="Arial" panose="020B0604020202020204" pitchFamily="34" charset="0"/>
              </a:rPr>
              <a:t>entreprises </a:t>
            </a:r>
            <a:r>
              <a:rPr lang="fr-FR" dirty="0">
                <a:solidFill>
                  <a:prstClr val="black"/>
                </a:solidFill>
                <a:latin typeface="Satoshi Medium" pitchFamily="50" charset="0"/>
                <a:ea typeface="Calibri" panose="020F0502020204030204" pitchFamily="34" charset="0"/>
                <a:cs typeface="Arial" panose="020B0604020202020204" pitchFamily="34" charset="0"/>
              </a:rPr>
              <a:t>du territoire</a:t>
            </a:r>
            <a:r>
              <a:rPr lang="fr-FR" b="1" dirty="0">
                <a:solidFill>
                  <a:prstClr val="black"/>
                </a:solidFill>
                <a:latin typeface="Satoshi Medium" pitchFamily="50" charset="0"/>
                <a:ea typeface="Calibri" panose="020F0502020204030204" pitchFamily="34" charset="0"/>
                <a:cs typeface="Arial" panose="020B0604020202020204" pitchFamily="34" charset="0"/>
              </a:rPr>
              <a:t> utilisatrices</a:t>
            </a:r>
            <a:r>
              <a:rPr lang="fr-FR" dirty="0">
                <a:solidFill>
                  <a:prstClr val="black"/>
                </a:solidFill>
                <a:latin typeface="Satoshi Medium" pitchFamily="50" charset="0"/>
                <a:ea typeface="Calibri" panose="020F0502020204030204" pitchFamily="34" charset="0"/>
                <a:cs typeface="Arial" panose="020B0604020202020204" pitchFamily="34" charset="0"/>
              </a:rPr>
              <a:t> de technologies numériques dans le but d’accroître leur </a:t>
            </a:r>
            <a:r>
              <a:rPr lang="fr-FR" b="1" dirty="0">
                <a:solidFill>
                  <a:prstClr val="black"/>
                </a:solidFill>
                <a:latin typeface="Satoshi Medium" pitchFamily="50" charset="0"/>
                <a:ea typeface="Calibri" panose="020F0502020204030204" pitchFamily="34" charset="0"/>
                <a:cs typeface="Arial" panose="020B0604020202020204" pitchFamily="34" charset="0"/>
              </a:rPr>
              <a:t>compétitivité</a:t>
            </a:r>
            <a:r>
              <a:rPr lang="fr-FR" dirty="0">
                <a:solidFill>
                  <a:prstClr val="black"/>
                </a:solidFill>
                <a:latin typeface="Satoshi Medium" pitchFamily="50" charset="0"/>
                <a:ea typeface="Calibri" panose="020F0502020204030204" pitchFamily="34" charset="0"/>
                <a:cs typeface="Arial" panose="020B0604020202020204" pitchFamily="34" charset="0"/>
              </a:rPr>
              <a:t> par la </a:t>
            </a:r>
            <a:r>
              <a:rPr lang="fr-FR" b="1" dirty="0">
                <a:solidFill>
                  <a:prstClr val="black"/>
                </a:solidFill>
                <a:latin typeface="Satoshi Medium" pitchFamily="50" charset="0"/>
                <a:ea typeface="Calibri" panose="020F0502020204030204" pitchFamily="34" charset="0"/>
                <a:cs typeface="Arial" panose="020B0604020202020204" pitchFamily="34" charset="0"/>
              </a:rPr>
              <a:t>diffusion massive des usages numériques matures et innovants dans les domaines technologiques </a:t>
            </a:r>
            <a:r>
              <a:rPr lang="fr-FR" dirty="0">
                <a:solidFill>
                  <a:prstClr val="black"/>
                </a:solidFill>
                <a:latin typeface="Satoshi Medium" pitchFamily="50" charset="0"/>
                <a:ea typeface="Calibri" panose="020F0502020204030204" pitchFamily="34" charset="0"/>
                <a:cs typeface="Arial" panose="020B0604020202020204" pitchFamily="34" charset="0"/>
              </a:rPr>
              <a:t>ciblés.</a:t>
            </a:r>
          </a:p>
        </p:txBody>
      </p:sp>
    </p:spTree>
    <p:extLst>
      <p:ext uri="{BB962C8B-B14F-4D97-AF65-F5344CB8AC3E}">
        <p14:creationId xmlns:p14="http://schemas.microsoft.com/office/powerpoint/2010/main" val="1720538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8B9AE1C7-206F-908D-5720-C7D7F641F704}"/>
              </a:ext>
            </a:extLst>
          </p:cNvPr>
          <p:cNvSpPr>
            <a:spLocks noGrp="1"/>
          </p:cNvSpPr>
          <p:nvPr>
            <p:ph type="body" sz="quarter" idx="15"/>
          </p:nvPr>
        </p:nvSpPr>
        <p:spPr/>
        <p:txBody>
          <a:bodyPr>
            <a:normAutofit fontScale="25000" lnSpcReduction="20000"/>
          </a:bodyPr>
          <a:lstStyle/>
          <a:p>
            <a:endParaRPr lang="fr-FR"/>
          </a:p>
        </p:txBody>
      </p:sp>
      <p:pic>
        <p:nvPicPr>
          <p:cNvPr id="5" name="Image 4">
            <a:extLst>
              <a:ext uri="{FF2B5EF4-FFF2-40B4-BE49-F238E27FC236}">
                <a16:creationId xmlns:a16="http://schemas.microsoft.com/office/drawing/2014/main" id="{9E3897EC-6CD7-CAD1-B85F-585E7A3B760B}"/>
              </a:ext>
            </a:extLst>
          </p:cNvPr>
          <p:cNvPicPr>
            <a:picLocks noChangeAspect="1"/>
          </p:cNvPicPr>
          <p:nvPr/>
        </p:nvPicPr>
        <p:blipFill>
          <a:blip r:embed="rId2"/>
          <a:stretch>
            <a:fillRect/>
          </a:stretch>
        </p:blipFill>
        <p:spPr>
          <a:xfrm>
            <a:off x="331471" y="481680"/>
            <a:ext cx="11544300" cy="6198441"/>
          </a:xfrm>
          <a:prstGeom prst="rect">
            <a:avLst/>
          </a:prstGeom>
        </p:spPr>
      </p:pic>
      <p:sp>
        <p:nvSpPr>
          <p:cNvPr id="6" name="Titre 6">
            <a:extLst>
              <a:ext uri="{FF2B5EF4-FFF2-40B4-BE49-F238E27FC236}">
                <a16:creationId xmlns:a16="http://schemas.microsoft.com/office/drawing/2014/main" id="{48F76750-6922-5D13-F1DB-E63F8A5688F2}"/>
              </a:ext>
            </a:extLst>
          </p:cNvPr>
          <p:cNvSpPr>
            <a:spLocks noGrp="1"/>
          </p:cNvSpPr>
          <p:nvPr>
            <p:ph type="title"/>
          </p:nvPr>
        </p:nvSpPr>
        <p:spPr>
          <a:xfrm>
            <a:off x="500446" y="0"/>
            <a:ext cx="10800000" cy="365283"/>
          </a:xfrm>
        </p:spPr>
        <p:txBody>
          <a:bodyPr>
            <a:normAutofit fontScale="90000"/>
          </a:bodyPr>
          <a:lstStyle/>
          <a:p>
            <a:r>
              <a:rPr lang="fr-FR" sz="1800" dirty="0">
                <a:solidFill>
                  <a:schemeClr val="bg1"/>
                </a:solidFill>
              </a:rPr>
              <a:t> AMBITION REGIONALE</a:t>
            </a:r>
          </a:p>
        </p:txBody>
      </p:sp>
    </p:spTree>
    <p:extLst>
      <p:ext uri="{BB962C8B-B14F-4D97-AF65-F5344CB8AC3E}">
        <p14:creationId xmlns:p14="http://schemas.microsoft.com/office/powerpoint/2010/main" val="576246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500446" y="0"/>
            <a:ext cx="10800000" cy="365283"/>
          </a:xfrm>
        </p:spPr>
        <p:txBody>
          <a:bodyPr>
            <a:normAutofit fontScale="90000"/>
          </a:bodyPr>
          <a:lstStyle/>
          <a:p>
            <a:r>
              <a:rPr lang="fr-FR" sz="1800" dirty="0">
                <a:solidFill>
                  <a:schemeClr val="bg1"/>
                </a:solidFill>
              </a:rPr>
              <a:t> Axes de politiques publiques régionales</a:t>
            </a:r>
          </a:p>
        </p:txBody>
      </p:sp>
      <p:sp>
        <p:nvSpPr>
          <p:cNvPr id="12" name="ZoneTexte 11">
            <a:extLst>
              <a:ext uri="{FF2B5EF4-FFF2-40B4-BE49-F238E27FC236}">
                <a16:creationId xmlns:a16="http://schemas.microsoft.com/office/drawing/2014/main" id="{83EC4FE3-F954-1618-67F1-C5B5F4822A74}"/>
              </a:ext>
            </a:extLst>
          </p:cNvPr>
          <p:cNvSpPr txBox="1"/>
          <p:nvPr/>
        </p:nvSpPr>
        <p:spPr>
          <a:xfrm>
            <a:off x="500446" y="880898"/>
            <a:ext cx="11421044" cy="5355312"/>
          </a:xfrm>
          <a:prstGeom prst="rect">
            <a:avLst/>
          </a:prstGeom>
          <a:noFill/>
        </p:spPr>
        <p:txBody>
          <a:bodyPr wrap="square">
            <a:spAutoFit/>
          </a:bodyPr>
          <a:lstStyle/>
          <a:p>
            <a:pPr algn="just" defTabSz="228600" fontAlgn="base"/>
            <a:r>
              <a:rPr lang="fr-FR" dirty="0">
                <a:solidFill>
                  <a:prstClr val="black"/>
                </a:solidFill>
                <a:latin typeface="Satoshi Medium" pitchFamily="50" charset="0"/>
                <a:ea typeface="Times New Roman" panose="02020603050405020304" pitchFamily="18" charset="0"/>
              </a:rPr>
              <a:t>Axe 1 : soutenir l’excellence scientifique au croisement des domaines d’activités prioritaires et des domaines technologiques clés.</a:t>
            </a:r>
          </a:p>
          <a:p>
            <a:pPr algn="just" defTabSz="228600" fontAlgn="base"/>
            <a:endParaRPr lang="fr-FR" dirty="0">
              <a:solidFill>
                <a:prstClr val="black"/>
              </a:solidFill>
              <a:latin typeface="Satoshi Medium" pitchFamily="50" charset="0"/>
              <a:ea typeface="Times New Roman" panose="02020603050405020304" pitchFamily="18" charset="0"/>
            </a:endParaRPr>
          </a:p>
          <a:p>
            <a:pPr algn="just" defTabSz="228600" fontAlgn="base"/>
            <a:r>
              <a:rPr lang="fr-FR" dirty="0">
                <a:solidFill>
                  <a:prstClr val="black"/>
                </a:solidFill>
                <a:latin typeface="Satoshi Medium" pitchFamily="50" charset="0"/>
                <a:ea typeface="Times New Roman" panose="02020603050405020304" pitchFamily="18" charset="0"/>
              </a:rPr>
              <a:t>Axe 2 : accompagner les startups et entreprises à fort potentiel, productrices de technologies numériques dans les domaines technologiques clés.</a:t>
            </a:r>
          </a:p>
          <a:p>
            <a:pPr algn="just" defTabSz="228600" fontAlgn="base"/>
            <a:endParaRPr lang="fr-FR" dirty="0">
              <a:solidFill>
                <a:prstClr val="black"/>
              </a:solidFill>
              <a:latin typeface="Satoshi Medium" pitchFamily="50" charset="0"/>
              <a:ea typeface="Times New Roman" panose="02020603050405020304" pitchFamily="18" charset="0"/>
            </a:endParaRPr>
          </a:p>
          <a:p>
            <a:pPr algn="just" defTabSz="228600" fontAlgn="base"/>
            <a:r>
              <a:rPr lang="fr-FR" dirty="0">
                <a:solidFill>
                  <a:prstClr val="black"/>
                </a:solidFill>
                <a:latin typeface="Satoshi Medium" pitchFamily="50" charset="0"/>
                <a:ea typeface="Times New Roman" panose="02020603050405020304" pitchFamily="18" charset="0"/>
              </a:rPr>
              <a:t>Axe 3 : amener les entreprises régionales à l’état de l’art technologique dans leurs usages des domaines technologiques clés.</a:t>
            </a:r>
          </a:p>
          <a:p>
            <a:pPr algn="just" defTabSz="228600" fontAlgn="base"/>
            <a:endParaRPr lang="fr-FR" dirty="0">
              <a:solidFill>
                <a:prstClr val="black"/>
              </a:solidFill>
              <a:latin typeface="Satoshi Medium" pitchFamily="50" charset="0"/>
              <a:ea typeface="Times New Roman" panose="02020603050405020304" pitchFamily="18" charset="0"/>
            </a:endParaRPr>
          </a:p>
          <a:p>
            <a:pPr algn="just" defTabSz="228600" fontAlgn="base"/>
            <a:r>
              <a:rPr lang="fr-FR" dirty="0">
                <a:solidFill>
                  <a:prstClr val="black"/>
                </a:solidFill>
                <a:latin typeface="Satoshi Medium" pitchFamily="50" charset="0"/>
                <a:ea typeface="Times New Roman" panose="02020603050405020304" pitchFamily="18" charset="0"/>
              </a:rPr>
              <a:t>Axe 4 : s’assurer de disposer des datacenters et infrastructures numériques nécessaires.</a:t>
            </a:r>
          </a:p>
          <a:p>
            <a:pPr algn="just" defTabSz="228600" fontAlgn="base"/>
            <a:endParaRPr lang="fr-FR" dirty="0">
              <a:solidFill>
                <a:prstClr val="black"/>
              </a:solidFill>
              <a:latin typeface="Satoshi Medium" pitchFamily="50" charset="0"/>
              <a:ea typeface="Times New Roman" panose="02020603050405020304" pitchFamily="18" charset="0"/>
            </a:endParaRPr>
          </a:p>
          <a:p>
            <a:pPr algn="just" defTabSz="228600" fontAlgn="base"/>
            <a:r>
              <a:rPr lang="fr-FR" dirty="0">
                <a:solidFill>
                  <a:prstClr val="black"/>
                </a:solidFill>
                <a:latin typeface="Satoshi Medium" pitchFamily="50" charset="0"/>
                <a:ea typeface="Times New Roman" panose="02020603050405020304" pitchFamily="18" charset="0"/>
              </a:rPr>
              <a:t>Axe 5 : attirer les talents et développer l’offre de formations numériques pour répondre aux besoins en compétences des entreprises.</a:t>
            </a:r>
          </a:p>
          <a:p>
            <a:pPr algn="just" defTabSz="228600" fontAlgn="base"/>
            <a:endParaRPr lang="fr-FR" dirty="0">
              <a:solidFill>
                <a:prstClr val="black"/>
              </a:solidFill>
              <a:latin typeface="Satoshi Medium" pitchFamily="50" charset="0"/>
              <a:ea typeface="Times New Roman" panose="02020603050405020304" pitchFamily="18" charset="0"/>
            </a:endParaRPr>
          </a:p>
          <a:p>
            <a:pPr algn="just" defTabSz="228600" fontAlgn="base"/>
            <a:r>
              <a:rPr lang="fr-FR" dirty="0">
                <a:solidFill>
                  <a:prstClr val="black"/>
                </a:solidFill>
                <a:latin typeface="Satoshi Medium" pitchFamily="50" charset="0"/>
                <a:ea typeface="Times New Roman" panose="02020603050405020304" pitchFamily="18" charset="0"/>
              </a:rPr>
              <a:t>Axe 6 : contribuer à la sécurisation des usages numériques.</a:t>
            </a:r>
          </a:p>
          <a:p>
            <a:pPr algn="just" defTabSz="228600" fontAlgn="base"/>
            <a:endParaRPr lang="fr-FR" dirty="0">
              <a:solidFill>
                <a:prstClr val="black"/>
              </a:solidFill>
              <a:latin typeface="Satoshi Medium" pitchFamily="50" charset="0"/>
              <a:ea typeface="Times New Roman" panose="02020603050405020304" pitchFamily="18" charset="0"/>
            </a:endParaRPr>
          </a:p>
          <a:p>
            <a:pPr algn="just" defTabSz="228600" fontAlgn="base"/>
            <a:r>
              <a:rPr lang="fr-FR" dirty="0">
                <a:solidFill>
                  <a:prstClr val="black"/>
                </a:solidFill>
                <a:latin typeface="Satoshi Medium" pitchFamily="50" charset="0"/>
                <a:ea typeface="Times New Roman" panose="02020603050405020304" pitchFamily="18" charset="0"/>
              </a:rPr>
              <a:t>Axe 7 : soutenir un numérique responsable et équitable, engagé au service de toutes les entreprises.</a:t>
            </a:r>
          </a:p>
          <a:p>
            <a:pPr defTabSz="228600"/>
            <a:endParaRPr lang="fr-FR" dirty="0">
              <a:solidFill>
                <a:prstClr val="black"/>
              </a:solidFill>
              <a:latin typeface="Calibri" panose="020F0502020204030204"/>
            </a:endParaRPr>
          </a:p>
          <a:p>
            <a:pPr defTabSz="228600"/>
            <a:endParaRPr lang="fr-FR" b="1" dirty="0">
              <a:solidFill>
                <a:srgbClr val="2B2D74"/>
              </a:solidFill>
              <a:latin typeface="Satoshi Medium" pitchFamily="50" charset="0"/>
            </a:endParaRPr>
          </a:p>
        </p:txBody>
      </p:sp>
    </p:spTree>
    <p:extLst>
      <p:ext uri="{BB962C8B-B14F-4D97-AF65-F5344CB8AC3E}">
        <p14:creationId xmlns:p14="http://schemas.microsoft.com/office/powerpoint/2010/main" val="1041585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pour une image  7"/>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10315" r="10315"/>
          <a:stretch>
            <a:fillRect/>
          </a:stretch>
        </p:blipFill>
        <p:spPr/>
      </p:pic>
      <p:sp>
        <p:nvSpPr>
          <p:cNvPr id="6" name="Espace réservé du texte 5"/>
          <p:cNvSpPr>
            <a:spLocks noGrp="1"/>
          </p:cNvSpPr>
          <p:nvPr>
            <p:ph type="body" sz="quarter" idx="13"/>
          </p:nvPr>
        </p:nvSpPr>
        <p:spPr>
          <a:xfrm>
            <a:off x="1186825" y="3429000"/>
            <a:ext cx="9304150" cy="1463478"/>
          </a:xfrm>
        </p:spPr>
        <p:txBody>
          <a:bodyPr/>
          <a:lstStyle/>
          <a:p>
            <a:pPr algn="ctr"/>
            <a:r>
              <a:rPr lang="fr-FR" sz="3300" dirty="0"/>
              <a:t>EXPERIMENTATION DE SOUTIEN REGIONAL</a:t>
            </a:r>
          </a:p>
          <a:p>
            <a:pPr algn="ctr"/>
            <a:r>
              <a:rPr lang="fr-FR" sz="3300" dirty="0"/>
              <a:t>AUX PROJETS QUANTIQUES </a:t>
            </a:r>
          </a:p>
          <a:p>
            <a:pPr algn="ctr"/>
            <a:r>
              <a:rPr lang="fr-FR" sz="3300" dirty="0"/>
              <a:t>ET HYBRIDES</a:t>
            </a:r>
          </a:p>
        </p:txBody>
      </p:sp>
      <p:sp>
        <p:nvSpPr>
          <p:cNvPr id="7" name="Espace réservé du texte 6"/>
          <p:cNvSpPr>
            <a:spLocks noGrp="1"/>
          </p:cNvSpPr>
          <p:nvPr>
            <p:ph type="body" sz="quarter" idx="14"/>
          </p:nvPr>
        </p:nvSpPr>
        <p:spPr/>
        <p:txBody>
          <a:bodyPr/>
          <a:lstStyle/>
          <a:p>
            <a:endParaRPr lang="fr-FR"/>
          </a:p>
        </p:txBody>
      </p:sp>
      <p:sp>
        <p:nvSpPr>
          <p:cNvPr id="2" name="Espace réservé du texte 1"/>
          <p:cNvSpPr>
            <a:spLocks noGrp="1"/>
          </p:cNvSpPr>
          <p:nvPr>
            <p:ph type="body" sz="quarter" idx="10"/>
          </p:nvPr>
        </p:nvSpPr>
        <p:spPr>
          <a:xfrm>
            <a:off x="620028" y="6131834"/>
            <a:ext cx="1202267" cy="304536"/>
          </a:xfrm>
        </p:spPr>
        <p:txBody>
          <a:bodyPr>
            <a:normAutofit fontScale="70000" lnSpcReduction="20000"/>
          </a:bodyPr>
          <a:lstStyle/>
          <a:p>
            <a:fld id="{4E07CC3E-6B2E-41CC-9A6B-04B05EF7D477}" type="datetime1">
              <a:rPr lang="fr-FR" smtClean="0"/>
              <a:t>21/09/2026</a:t>
            </a:fld>
            <a:endParaRPr lang="fr-FR" dirty="0"/>
          </a:p>
        </p:txBody>
      </p:sp>
    </p:spTree>
    <p:extLst>
      <p:ext uri="{BB962C8B-B14F-4D97-AF65-F5344CB8AC3E}">
        <p14:creationId xmlns:p14="http://schemas.microsoft.com/office/powerpoint/2010/main" val="1372507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500446" y="0"/>
            <a:ext cx="10800000" cy="365283"/>
          </a:xfrm>
        </p:spPr>
        <p:txBody>
          <a:bodyPr>
            <a:normAutofit fontScale="90000"/>
          </a:bodyPr>
          <a:lstStyle/>
          <a:p>
            <a:r>
              <a:rPr lang="fr-FR" sz="1800" dirty="0">
                <a:solidFill>
                  <a:schemeClr val="bg1"/>
                </a:solidFill>
              </a:rPr>
              <a:t>OBJECTIFS</a:t>
            </a:r>
          </a:p>
        </p:txBody>
      </p:sp>
      <p:sp>
        <p:nvSpPr>
          <p:cNvPr id="12" name="ZoneTexte 11">
            <a:extLst>
              <a:ext uri="{FF2B5EF4-FFF2-40B4-BE49-F238E27FC236}">
                <a16:creationId xmlns:a16="http://schemas.microsoft.com/office/drawing/2014/main" id="{83EC4FE3-F954-1618-67F1-C5B5F4822A74}"/>
              </a:ext>
            </a:extLst>
          </p:cNvPr>
          <p:cNvSpPr txBox="1"/>
          <p:nvPr/>
        </p:nvSpPr>
        <p:spPr>
          <a:xfrm>
            <a:off x="500446" y="762180"/>
            <a:ext cx="11120940" cy="5448030"/>
          </a:xfrm>
          <a:prstGeom prst="rect">
            <a:avLst/>
          </a:prstGeom>
          <a:noFill/>
        </p:spPr>
        <p:txBody>
          <a:bodyPr wrap="square">
            <a:spAutoFit/>
          </a:bodyPr>
          <a:lstStyle/>
          <a:p>
            <a:pPr algn="just" defTabSz="228600">
              <a:lnSpc>
                <a:spcPct val="107000"/>
              </a:lnSpc>
              <a:spcAft>
                <a:spcPts val="400"/>
              </a:spcAft>
            </a:pPr>
            <a:r>
              <a:rPr lang="fr-FR" dirty="0">
                <a:solidFill>
                  <a:prstClr val="black"/>
                </a:solidFill>
                <a:latin typeface="Satoshi" pitchFamily="50" charset="0"/>
                <a:ea typeface="Calibri" panose="020F0502020204030204" pitchFamily="34" charset="0"/>
                <a:cs typeface="Times New Roman" panose="02020603050405020304" pitchFamily="18" charset="0"/>
              </a:rPr>
              <a:t>Les technologies innovantes quantiques et hybrides (technologies associant les supercalculateurs classiques à celles des processeurs quantiques) sont émergentes, et leur potentiel d’utilisation n’est encore pas suffisamment compris par les entreprises. Une meilleure coordination entre les acteurs académiques et industriels est donc nécessaire afin de promouvoir leur adoption.</a:t>
            </a:r>
          </a:p>
          <a:p>
            <a:pPr algn="just" defTabSz="228600">
              <a:lnSpc>
                <a:spcPct val="107000"/>
              </a:lnSpc>
              <a:spcAft>
                <a:spcPts val="400"/>
              </a:spcAft>
            </a:pPr>
            <a:r>
              <a:rPr lang="fr-FR" dirty="0">
                <a:solidFill>
                  <a:prstClr val="black"/>
                </a:solidFill>
                <a:latin typeface="Satoshi" pitchFamily="50" charset="0"/>
                <a:ea typeface="Calibri" panose="020F0502020204030204" pitchFamily="34" charset="0"/>
                <a:cs typeface="Times New Roman" panose="02020603050405020304" pitchFamily="18" charset="0"/>
              </a:rPr>
              <a:t> </a:t>
            </a:r>
          </a:p>
          <a:p>
            <a:pPr algn="just" defTabSz="228600">
              <a:lnSpc>
                <a:spcPct val="107000"/>
              </a:lnSpc>
              <a:spcAft>
                <a:spcPts val="400"/>
              </a:spcAft>
            </a:pPr>
            <a:r>
              <a:rPr lang="fr-FR" dirty="0">
                <a:solidFill>
                  <a:prstClr val="black"/>
                </a:solidFill>
                <a:latin typeface="Satoshi" pitchFamily="50" charset="0"/>
                <a:ea typeface="Calibri" panose="020F0502020204030204" pitchFamily="34" charset="0"/>
                <a:cs typeface="Times New Roman" panose="02020603050405020304" pitchFamily="18" charset="0"/>
              </a:rPr>
              <a:t>A ce titre, la Région soutien depuis 2025, le projet de la Maison du Quantique Grand Est qui vise à structurer et accélérer cette dynamique en fédérant les acteurs régionaux autour d’une structure commune et en facilitant l’intégration du calcul quantique et hybride dans le tissu économique. Il ambitionne de faire du Grand Est un territoire d’excellence en informatique hybride et quantique en stimulant l’innovation et les synergies entre le monde académique et industriel. Ce soutien a favorisé le recrutement d’un ingénieur quantique, l’organisation d’événements de sensibilisation, et l’organisation de formations.</a:t>
            </a:r>
          </a:p>
          <a:p>
            <a:pPr algn="just" defTabSz="228600">
              <a:lnSpc>
                <a:spcPct val="107000"/>
              </a:lnSpc>
              <a:spcAft>
                <a:spcPts val="400"/>
              </a:spcAft>
            </a:pPr>
            <a:endParaRPr lang="fr-FR" dirty="0">
              <a:solidFill>
                <a:prstClr val="black"/>
              </a:solidFill>
              <a:latin typeface="Satoshi" pitchFamily="50" charset="0"/>
              <a:ea typeface="Calibri" panose="020F0502020204030204" pitchFamily="34" charset="0"/>
              <a:cs typeface="Times New Roman" panose="02020603050405020304" pitchFamily="18" charset="0"/>
            </a:endParaRPr>
          </a:p>
          <a:p>
            <a:pPr algn="just" defTabSz="228600">
              <a:lnSpc>
                <a:spcPct val="107000"/>
              </a:lnSpc>
              <a:spcAft>
                <a:spcPts val="400"/>
              </a:spcAft>
            </a:pPr>
            <a:r>
              <a:rPr lang="fr-FR" dirty="0">
                <a:solidFill>
                  <a:prstClr val="black"/>
                </a:solidFill>
                <a:latin typeface="Satoshi" pitchFamily="50" charset="0"/>
                <a:ea typeface="Times New Roman" panose="02020603050405020304" pitchFamily="18" charset="0"/>
                <a:cs typeface="Times New Roman" panose="02020603050405020304" pitchFamily="18" charset="0"/>
              </a:rPr>
              <a:t>Aujourd’hui, en cohérence avec sa stratégie régionale de compétitivité des entreprises par le numérique, la Région Grand Est souhaite accompagner le projet MaQuEst en expérimentant le cofinancement de projets d’innovation en calcul hybride ou quantique au sein d’entreprises régionales.</a:t>
            </a:r>
          </a:p>
          <a:p>
            <a:pPr algn="just" defTabSz="228600">
              <a:lnSpc>
                <a:spcPct val="107000"/>
              </a:lnSpc>
              <a:spcAft>
                <a:spcPts val="400"/>
              </a:spcAft>
            </a:pPr>
            <a:endParaRPr lang="fr-FR" sz="1600" dirty="0">
              <a:solidFill>
                <a:prstClr val="black"/>
              </a:solidFill>
              <a:latin typeface="Satoshi" pitchFamily="50" charset="0"/>
              <a:ea typeface="Times New Roman" panose="02020603050405020304" pitchFamily="18" charset="0"/>
              <a:cs typeface="Times New Roman" panose="02020603050405020304" pitchFamily="18" charset="0"/>
            </a:endParaRPr>
          </a:p>
          <a:p>
            <a:pPr algn="just" defTabSz="228600">
              <a:lnSpc>
                <a:spcPct val="107000"/>
              </a:lnSpc>
              <a:spcBef>
                <a:spcPts val="500"/>
              </a:spcBef>
              <a:spcAft>
                <a:spcPts val="400"/>
              </a:spcAft>
              <a:buClr>
                <a:srgbClr val="FFC000"/>
              </a:buClr>
              <a:buSzPct val="145000"/>
              <a:tabLst>
                <a:tab pos="228600" algn="l"/>
              </a:tabLst>
              <a:defRPr/>
            </a:pPr>
            <a:endParaRPr lang="fr-FR" kern="100" dirty="0">
              <a:solidFill>
                <a:prstClr val="black"/>
              </a:solidFill>
              <a:latin typeface="Satoshi Medium" pitchFamily="50"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51972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500446" y="0"/>
            <a:ext cx="10800000" cy="365283"/>
          </a:xfrm>
        </p:spPr>
        <p:txBody>
          <a:bodyPr>
            <a:normAutofit fontScale="90000"/>
          </a:bodyPr>
          <a:lstStyle/>
          <a:p>
            <a:r>
              <a:rPr lang="fr-FR" sz="1800" dirty="0">
                <a:solidFill>
                  <a:schemeClr val="bg1"/>
                </a:solidFill>
              </a:rPr>
              <a:t>CIBLES BENEFICIAIRES</a:t>
            </a:r>
          </a:p>
        </p:txBody>
      </p:sp>
      <p:sp>
        <p:nvSpPr>
          <p:cNvPr id="2" name="ZoneTexte 1">
            <a:extLst>
              <a:ext uri="{FF2B5EF4-FFF2-40B4-BE49-F238E27FC236}">
                <a16:creationId xmlns:a16="http://schemas.microsoft.com/office/drawing/2014/main" id="{09F862FC-3513-593E-B6F7-E9EAED529A5E}"/>
              </a:ext>
            </a:extLst>
          </p:cNvPr>
          <p:cNvSpPr txBox="1"/>
          <p:nvPr/>
        </p:nvSpPr>
        <p:spPr>
          <a:xfrm>
            <a:off x="500446" y="714266"/>
            <a:ext cx="10492372" cy="3928063"/>
          </a:xfrm>
          <a:prstGeom prst="rect">
            <a:avLst/>
          </a:prstGeom>
          <a:noFill/>
        </p:spPr>
        <p:txBody>
          <a:bodyPr wrap="square" rtlCol="0">
            <a:spAutoFit/>
          </a:bodyPr>
          <a:lstStyle/>
          <a:p>
            <a:pPr marL="135255" algn="just" defTabSz="228600">
              <a:lnSpc>
                <a:spcPct val="106000"/>
              </a:lnSpc>
              <a:spcAft>
                <a:spcPts val="400"/>
              </a:spcAft>
            </a:pPr>
            <a:r>
              <a:rPr lang="fr-FR" sz="1600" u="sng" dirty="0">
                <a:solidFill>
                  <a:prstClr val="black"/>
                </a:solidFill>
                <a:latin typeface="Satoshi" pitchFamily="50" charset="0"/>
                <a:ea typeface="Times New Roman" panose="02020603050405020304" pitchFamily="18" charset="0"/>
              </a:rPr>
              <a:t>Sont éligibles :</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Les Petites Entreprises (PE), Moyennes Entreprises (ME), Entreprises de taille intermédiaire (ETI) et Grandes Entreprises (GE) quel que soit leur secteur d’activité et justifiant de la localisation d’activités de R&amp;D sur le territoire du Grand Est. </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Les entreprises doivent présenter un niveau de fonds propres suffisant pour mener leurs projets et disposer d’un niveau de capital social libéré significatif.</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 </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1600" u="sng" dirty="0">
                <a:solidFill>
                  <a:prstClr val="black"/>
                </a:solidFill>
                <a:latin typeface="Satoshi" pitchFamily="50" charset="0"/>
                <a:ea typeface="Times New Roman" panose="02020603050405020304" pitchFamily="18" charset="0"/>
              </a:rPr>
              <a:t>Ne sont pas éligibles : </a:t>
            </a:r>
            <a:endParaRPr lang="fr-FR" sz="1600" dirty="0">
              <a:solidFill>
                <a:prstClr val="black"/>
              </a:solidFill>
              <a:latin typeface="Satoshi" pitchFamily="50" charset="0"/>
              <a:ea typeface="Calibri" panose="020F0502020204030204" pitchFamily="34" charset="0"/>
            </a:endParaRPr>
          </a:p>
          <a:p>
            <a:pPr marL="171450"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Les entreprises en difficulté au sens des critères définis par l’Union Européenne</a:t>
            </a:r>
            <a:endParaRPr lang="fr-FR" sz="1600" dirty="0">
              <a:solidFill>
                <a:prstClr val="black"/>
              </a:solidFill>
              <a:latin typeface="Satoshi" pitchFamily="50" charset="0"/>
              <a:ea typeface="Calibri" panose="020F0502020204030204" pitchFamily="34" charset="0"/>
            </a:endParaRPr>
          </a:p>
          <a:p>
            <a:pPr marL="171450"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Les entreprises qui ne sont pas à jour de leurs obligations sociales et fiscales</a:t>
            </a:r>
            <a:endParaRPr lang="fr-FR" sz="1600" dirty="0">
              <a:solidFill>
                <a:prstClr val="black"/>
              </a:solidFill>
              <a:latin typeface="Satoshi" pitchFamily="50" charset="0"/>
              <a:ea typeface="Calibri" panose="020F0502020204030204" pitchFamily="34" charset="0"/>
            </a:endParaRPr>
          </a:p>
          <a:p>
            <a:pPr marL="171450"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Les entreprises individuelles</a:t>
            </a:r>
            <a:endParaRPr lang="fr-FR" sz="1600" dirty="0">
              <a:solidFill>
                <a:prstClr val="black"/>
              </a:solidFill>
              <a:latin typeface="Satoshi" pitchFamily="50" charset="0"/>
              <a:ea typeface="Calibri" panose="020F0502020204030204" pitchFamily="34" charset="0"/>
            </a:endParaRPr>
          </a:p>
          <a:p>
            <a:pPr marL="171450"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Les associations</a:t>
            </a:r>
          </a:p>
          <a:p>
            <a:pPr algn="just" defTabSz="228600">
              <a:lnSpc>
                <a:spcPct val="106000"/>
              </a:lnSpc>
              <a:spcAft>
                <a:spcPts val="400"/>
              </a:spcAft>
            </a:pPr>
            <a:endParaRPr lang="fr-FR" sz="1600" dirty="0">
              <a:solidFill>
                <a:prstClr val="black"/>
              </a:solidFill>
              <a:latin typeface="Satoshi" pitchFamily="50" charset="0"/>
              <a:ea typeface="Calibri" panose="020F0502020204030204" pitchFamily="34" charset="0"/>
            </a:endParaRPr>
          </a:p>
        </p:txBody>
      </p:sp>
    </p:spTree>
    <p:extLst>
      <p:ext uri="{BB962C8B-B14F-4D97-AF65-F5344CB8AC3E}">
        <p14:creationId xmlns:p14="http://schemas.microsoft.com/office/powerpoint/2010/main" val="1057158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500446" y="0"/>
            <a:ext cx="10800000" cy="365283"/>
          </a:xfrm>
        </p:spPr>
        <p:txBody>
          <a:bodyPr>
            <a:normAutofit fontScale="90000"/>
          </a:bodyPr>
          <a:lstStyle/>
          <a:p>
            <a:r>
              <a:rPr lang="fr-FR" sz="1800" dirty="0">
                <a:solidFill>
                  <a:schemeClr val="bg1"/>
                </a:solidFill>
              </a:rPr>
              <a:t> PROJETS ELIGIBLES</a:t>
            </a:r>
          </a:p>
        </p:txBody>
      </p:sp>
      <p:sp>
        <p:nvSpPr>
          <p:cNvPr id="2" name="ZoneTexte 1">
            <a:extLst>
              <a:ext uri="{FF2B5EF4-FFF2-40B4-BE49-F238E27FC236}">
                <a16:creationId xmlns:a16="http://schemas.microsoft.com/office/drawing/2014/main" id="{09F862FC-3513-593E-B6F7-E9EAED529A5E}"/>
              </a:ext>
            </a:extLst>
          </p:cNvPr>
          <p:cNvSpPr txBox="1"/>
          <p:nvPr/>
        </p:nvSpPr>
        <p:spPr>
          <a:xfrm>
            <a:off x="500446" y="900046"/>
            <a:ext cx="10492372" cy="4398576"/>
          </a:xfrm>
          <a:prstGeom prst="rect">
            <a:avLst/>
          </a:prstGeom>
          <a:noFill/>
        </p:spPr>
        <p:txBody>
          <a:bodyPr wrap="square" rtlCol="0">
            <a:spAutoFit/>
          </a:bodyPr>
          <a:lstStyle/>
          <a:p>
            <a:pPr marL="135255" algn="just" defTabSz="228600">
              <a:lnSpc>
                <a:spcPct val="106000"/>
              </a:lnSpc>
              <a:spcAft>
                <a:spcPts val="400"/>
              </a:spcAft>
            </a:pPr>
            <a:r>
              <a:rPr lang="fr-FR" sz="1600" dirty="0">
                <a:solidFill>
                  <a:prstClr val="black"/>
                </a:solidFill>
                <a:latin typeface="Satoshi" pitchFamily="50" charset="0"/>
                <a:ea typeface="Calibri" panose="020F0502020204030204" pitchFamily="34" charset="0"/>
              </a:rPr>
              <a:t>Tout projet en calcul haute performance (HPC) visant explicitement à résoudre des problématiques issues du calcul quantique, notamment via leur simulation sur des infrastructures HPC, ou mettant en œuvre des approches hybrides HPC/quantique, ou tout projet centré purement sur le calcul quantique et ayant un impact sur le développement de l’entreprise à moyen terme (renforcement de sa compétitivité, de son positionnement sur ses marchés et développement de savoir-faire).</a:t>
            </a:r>
          </a:p>
          <a:p>
            <a:pPr marL="135255"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 </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Les projets doivent porter prioritairement sur des thématiques suivantes :</a:t>
            </a:r>
            <a:endParaRPr lang="fr-FR" sz="1600" dirty="0">
              <a:solidFill>
                <a:prstClr val="black"/>
              </a:solidFill>
              <a:latin typeface="Satoshi" pitchFamily="50" charset="0"/>
              <a:ea typeface="Calibri" panose="020F0502020204030204" pitchFamily="34" charset="0"/>
            </a:endParaRPr>
          </a:p>
          <a:p>
            <a:pPr marL="669925"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L’optimisation industrielle et logistique</a:t>
            </a:r>
            <a:endParaRPr lang="fr-FR" sz="1600" dirty="0">
              <a:solidFill>
                <a:prstClr val="black"/>
              </a:solidFill>
              <a:latin typeface="Satoshi" pitchFamily="50" charset="0"/>
              <a:ea typeface="Calibri" panose="020F0502020204030204" pitchFamily="34" charset="0"/>
            </a:endParaRPr>
          </a:p>
          <a:p>
            <a:pPr marL="669925"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La chimie et les matériaux quantiques</a:t>
            </a:r>
            <a:endParaRPr lang="fr-FR" sz="1600" dirty="0">
              <a:solidFill>
                <a:prstClr val="black"/>
              </a:solidFill>
              <a:latin typeface="Satoshi" pitchFamily="50" charset="0"/>
              <a:ea typeface="Calibri" panose="020F0502020204030204" pitchFamily="34" charset="0"/>
            </a:endParaRPr>
          </a:p>
          <a:p>
            <a:pPr marL="669925"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La santé et pharmacologie</a:t>
            </a:r>
            <a:endParaRPr lang="fr-FR" sz="1600" dirty="0">
              <a:solidFill>
                <a:prstClr val="black"/>
              </a:solidFill>
              <a:latin typeface="Satoshi" pitchFamily="50" charset="0"/>
              <a:ea typeface="Calibri" panose="020F0502020204030204" pitchFamily="34" charset="0"/>
            </a:endParaRPr>
          </a:p>
          <a:p>
            <a:pPr marL="669925"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Les énergies et la transition écologique</a:t>
            </a:r>
            <a:endParaRPr lang="fr-FR" sz="1600" dirty="0">
              <a:solidFill>
                <a:prstClr val="black"/>
              </a:solidFill>
              <a:latin typeface="Satoshi" pitchFamily="50" charset="0"/>
              <a:ea typeface="Calibri" panose="020F0502020204030204" pitchFamily="34" charset="0"/>
            </a:endParaRPr>
          </a:p>
          <a:p>
            <a:pPr marL="669925"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La cybersécurité et la cryptographie post-quantique</a:t>
            </a:r>
            <a:endParaRPr lang="fr-FR" sz="1600" dirty="0">
              <a:solidFill>
                <a:prstClr val="black"/>
              </a:solidFill>
              <a:latin typeface="Satoshi" pitchFamily="50" charset="0"/>
              <a:ea typeface="Calibri" panose="020F0502020204030204" pitchFamily="34" charset="0"/>
            </a:endParaRPr>
          </a:p>
          <a:p>
            <a:pPr marL="669925"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L’intelligence artificielle</a:t>
            </a:r>
            <a:endParaRPr lang="fr-FR" sz="1600" dirty="0">
              <a:solidFill>
                <a:prstClr val="black"/>
              </a:solidFill>
              <a:latin typeface="Satoshi" pitchFamily="50" charset="0"/>
              <a:ea typeface="Calibri" panose="020F0502020204030204" pitchFamily="34" charset="0"/>
            </a:endParaRPr>
          </a:p>
          <a:p>
            <a:pPr marL="669925" indent="-171450" algn="just" defTabSz="228600">
              <a:lnSpc>
                <a:spcPct val="106000"/>
              </a:lnSpc>
              <a:spcAft>
                <a:spcPts val="400"/>
              </a:spcAft>
              <a:buFont typeface="Symbol" panose="05050102010706020507" pitchFamily="18" charset="2"/>
              <a:buChar char=""/>
            </a:pPr>
            <a:r>
              <a:rPr lang="fr-FR" sz="1600" dirty="0">
                <a:solidFill>
                  <a:prstClr val="black"/>
                </a:solidFill>
                <a:latin typeface="Satoshi" pitchFamily="50" charset="0"/>
                <a:ea typeface="Times New Roman" panose="02020603050405020304" pitchFamily="18" charset="0"/>
              </a:rPr>
              <a:t>Le calcul hybride</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900" dirty="0">
                <a:solidFill>
                  <a:prstClr val="black"/>
                </a:solidFill>
                <a:latin typeface="Arial" panose="020B0604020202020204" pitchFamily="34" charset="0"/>
                <a:ea typeface="Times New Roman" panose="02020603050405020304" pitchFamily="18" charset="0"/>
              </a:rPr>
              <a:t> </a:t>
            </a:r>
            <a:endParaRPr lang="fr-FR" sz="900" dirty="0">
              <a:solidFill>
                <a:prstClr val="black"/>
              </a:solidFill>
              <a:latin typeface="Calibri" panose="020F0502020204030204"/>
            </a:endParaRPr>
          </a:p>
        </p:txBody>
      </p:sp>
    </p:spTree>
    <p:extLst>
      <p:ext uri="{BB962C8B-B14F-4D97-AF65-F5344CB8AC3E}">
        <p14:creationId xmlns:p14="http://schemas.microsoft.com/office/powerpoint/2010/main" val="4267448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500446" y="0"/>
            <a:ext cx="10800000" cy="365283"/>
          </a:xfrm>
        </p:spPr>
        <p:txBody>
          <a:bodyPr>
            <a:normAutofit fontScale="90000"/>
          </a:bodyPr>
          <a:lstStyle/>
          <a:p>
            <a:r>
              <a:rPr lang="fr-FR" sz="1800" dirty="0">
                <a:solidFill>
                  <a:schemeClr val="bg1"/>
                </a:solidFill>
              </a:rPr>
              <a:t> PROJETS ELIGIBLES</a:t>
            </a:r>
          </a:p>
        </p:txBody>
      </p:sp>
      <p:sp>
        <p:nvSpPr>
          <p:cNvPr id="2" name="ZoneTexte 1">
            <a:extLst>
              <a:ext uri="{FF2B5EF4-FFF2-40B4-BE49-F238E27FC236}">
                <a16:creationId xmlns:a16="http://schemas.microsoft.com/office/drawing/2014/main" id="{09F862FC-3513-593E-B6F7-E9EAED529A5E}"/>
              </a:ext>
            </a:extLst>
          </p:cNvPr>
          <p:cNvSpPr txBox="1"/>
          <p:nvPr/>
        </p:nvSpPr>
        <p:spPr>
          <a:xfrm>
            <a:off x="500446" y="654475"/>
            <a:ext cx="10492372" cy="6249083"/>
          </a:xfrm>
          <a:prstGeom prst="rect">
            <a:avLst/>
          </a:prstGeom>
          <a:noFill/>
        </p:spPr>
        <p:txBody>
          <a:bodyPr wrap="square" rtlCol="0">
            <a:spAutoFit/>
          </a:bodyPr>
          <a:lstStyle/>
          <a:p>
            <a:pPr marL="135255"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Les entreprises bénéficiaires peuvent être soutenues sur deux volets, visant l’identification, puis le développement et l’implémentation de cas d’usages qui présentent un réel avantage quantique et/ou économique grâce au déploiement d’une nouvelle technologie ou d’une solution hybride.</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Les entreprises bénéficiaires peuvent solliciter le volet de diagnostic et/ou le volet de projet RDI (recherche, développement et innovation), en fonction de leur niveau de maturité technologique.</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1600" u="sng" dirty="0">
                <a:solidFill>
                  <a:prstClr val="black"/>
                </a:solidFill>
                <a:latin typeface="Satoshi" pitchFamily="50" charset="0"/>
                <a:ea typeface="Times New Roman" panose="02020603050405020304" pitchFamily="18" charset="0"/>
              </a:rPr>
              <a:t>Typologie des actions soutenues :</a:t>
            </a:r>
            <a:endParaRPr lang="fr-FR" sz="1600" dirty="0">
              <a:solidFill>
                <a:prstClr val="black"/>
              </a:solidFill>
              <a:latin typeface="Satoshi" pitchFamily="50" charset="0"/>
              <a:ea typeface="Calibri" panose="020F0502020204030204" pitchFamily="34" charset="0"/>
            </a:endParaRPr>
          </a:p>
          <a:p>
            <a:pPr marL="228600" indent="-114300" algn="just" defTabSz="228600">
              <a:spcAft>
                <a:spcPts val="300"/>
              </a:spcAft>
              <a:tabLst>
                <a:tab pos="270193" algn="l"/>
                <a:tab pos="765175" algn="l"/>
                <a:tab pos="1395413" algn="l"/>
              </a:tabLst>
            </a:pPr>
            <a:r>
              <a:rPr lang="fr-FR" sz="1600" b="1" dirty="0">
                <a:solidFill>
                  <a:prstClr val="black"/>
                </a:solidFill>
                <a:latin typeface="Satoshi" pitchFamily="50" charset="0"/>
                <a:ea typeface="Times New Roman" panose="02020603050405020304" pitchFamily="18" charset="0"/>
                <a:cs typeface="Times New Roman" panose="02020603050405020304" pitchFamily="18" charset="0"/>
              </a:rPr>
              <a:t>Volet 1 : « Diagnostics Quantiques » </a:t>
            </a:r>
            <a:endParaRPr lang="fr-FR" sz="1600" dirty="0">
              <a:solidFill>
                <a:prstClr val="black"/>
              </a:solidFill>
              <a:latin typeface="Satoshi" pitchFamily="50" charset="0"/>
              <a:ea typeface="Arial" panose="020B0604020202020204" pitchFamily="34" charset="0"/>
              <a:cs typeface="Times New Roman" panose="02020603050405020304" pitchFamily="18" charset="0"/>
            </a:endParaRPr>
          </a:p>
          <a:p>
            <a:pPr marL="135255"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Projets d’identification et d’exploration de cas d’usage qui auront comme livrable final une évaluation de la faisabilité scientifique, technique et économique avec, à défaut, une proposition de développement ultérieur de projets (collaboratifs) de recherche et innovation, avec une estimation des ressources nécessaires.</a:t>
            </a:r>
            <a:endParaRPr lang="fr-FR" sz="1600" dirty="0">
              <a:solidFill>
                <a:prstClr val="black"/>
              </a:solidFill>
              <a:latin typeface="Satoshi" pitchFamily="50" charset="0"/>
              <a:ea typeface="Calibri" panose="020F0502020204030204" pitchFamily="34" charset="0"/>
            </a:endParaRPr>
          </a:p>
          <a:p>
            <a:pPr marL="135255" indent="225108"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 </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1600" b="1" dirty="0">
                <a:solidFill>
                  <a:prstClr val="black"/>
                </a:solidFill>
                <a:latin typeface="Satoshi" pitchFamily="50" charset="0"/>
                <a:ea typeface="Times New Roman" panose="02020603050405020304" pitchFamily="18" charset="0"/>
              </a:rPr>
              <a:t>Volet 2 : « Projets de Recherche et Développement et Innovation Quantique » </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Projets exploratoires de développement de cas d’usage innovants qui reposent sur l’utilisation du calcul hybride ou quantique, appliqués à une problématique industrielle définie, qui présentent un fort aspect innovant sur les solutions développées. </a:t>
            </a:r>
            <a:endParaRPr lang="fr-FR" sz="1600" dirty="0">
              <a:solidFill>
                <a:prstClr val="black"/>
              </a:solidFill>
              <a:latin typeface="Satoshi" pitchFamily="50" charset="0"/>
              <a:ea typeface="Calibri" panose="020F0502020204030204" pitchFamily="34" charset="0"/>
            </a:endParaRPr>
          </a:p>
          <a:p>
            <a:pPr marL="135255" indent="225108"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 </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1600" dirty="0">
                <a:solidFill>
                  <a:prstClr val="black"/>
                </a:solidFill>
                <a:latin typeface="Satoshi" pitchFamily="50" charset="0"/>
                <a:ea typeface="Times New Roman" panose="02020603050405020304" pitchFamily="18" charset="0"/>
              </a:rPr>
              <a:t>Ces projets nécessitent à minima une prestation externe ou contrat de collaboration, réalisé par un acteur du consortium MaQuEst (laboratoire académique, plate-forme d’expertise en calculs HPC/quantiques, entreprise privée) ou par toute autre structure publique ou privée ayant des expertises avérées en calculs quantiques ou calculs hybrides HPC/quantiques.</a:t>
            </a:r>
            <a:endParaRPr lang="fr-FR" sz="1600" dirty="0">
              <a:solidFill>
                <a:prstClr val="black"/>
              </a:solidFill>
              <a:latin typeface="Satoshi" pitchFamily="50" charset="0"/>
              <a:ea typeface="Calibri" panose="020F0502020204030204" pitchFamily="34" charset="0"/>
            </a:endParaRPr>
          </a:p>
          <a:p>
            <a:pPr marL="135255" algn="just" defTabSz="228600">
              <a:lnSpc>
                <a:spcPct val="106000"/>
              </a:lnSpc>
              <a:spcAft>
                <a:spcPts val="400"/>
              </a:spcAft>
            </a:pPr>
            <a:r>
              <a:rPr lang="fr-FR" sz="900" dirty="0">
                <a:solidFill>
                  <a:prstClr val="black"/>
                </a:solidFill>
                <a:latin typeface="Arial" panose="020B0604020202020204" pitchFamily="34" charset="0"/>
                <a:ea typeface="Times New Roman" panose="02020603050405020304" pitchFamily="18" charset="0"/>
              </a:rPr>
              <a:t> </a:t>
            </a:r>
            <a:endParaRPr lang="fr-FR" sz="900" dirty="0">
              <a:solidFill>
                <a:prstClr val="black"/>
              </a:solidFill>
              <a:latin typeface="Calibri" panose="020F0502020204030204"/>
            </a:endParaRPr>
          </a:p>
        </p:txBody>
      </p:sp>
    </p:spTree>
    <p:extLst>
      <p:ext uri="{BB962C8B-B14F-4D97-AF65-F5344CB8AC3E}">
        <p14:creationId xmlns:p14="http://schemas.microsoft.com/office/powerpoint/2010/main" val="2829989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696000" y="0"/>
            <a:ext cx="10800000" cy="365283"/>
          </a:xfrm>
        </p:spPr>
        <p:txBody>
          <a:bodyPr>
            <a:normAutofit fontScale="90000"/>
          </a:bodyPr>
          <a:lstStyle/>
          <a:p>
            <a:r>
              <a:rPr lang="fr-FR" sz="1800" dirty="0">
                <a:solidFill>
                  <a:schemeClr val="bg1"/>
                </a:solidFill>
              </a:rPr>
              <a:t>DEPENSES ELIGIBLES</a:t>
            </a:r>
          </a:p>
        </p:txBody>
      </p:sp>
      <p:sp>
        <p:nvSpPr>
          <p:cNvPr id="2" name="ZoneTexte 1">
            <a:extLst>
              <a:ext uri="{FF2B5EF4-FFF2-40B4-BE49-F238E27FC236}">
                <a16:creationId xmlns:a16="http://schemas.microsoft.com/office/drawing/2014/main" id="{09F862FC-3513-593E-B6F7-E9EAED529A5E}"/>
              </a:ext>
            </a:extLst>
          </p:cNvPr>
          <p:cNvSpPr txBox="1"/>
          <p:nvPr/>
        </p:nvSpPr>
        <p:spPr>
          <a:xfrm>
            <a:off x="696000" y="665905"/>
            <a:ext cx="10492372" cy="5660139"/>
          </a:xfrm>
          <a:prstGeom prst="rect">
            <a:avLst/>
          </a:prstGeom>
          <a:noFill/>
        </p:spPr>
        <p:txBody>
          <a:bodyPr wrap="square" rtlCol="0">
            <a:spAutoFit/>
          </a:bodyPr>
          <a:lstStyle/>
          <a:p>
            <a:pPr marL="90170" algn="just" defTabSz="228600">
              <a:spcAft>
                <a:spcPts val="300"/>
              </a:spcAft>
            </a:pPr>
            <a:r>
              <a:rPr lang="fr-FR" sz="1400" b="1" dirty="0">
                <a:solidFill>
                  <a:prstClr val="black"/>
                </a:solidFill>
                <a:latin typeface="Satoshi" pitchFamily="50" charset="0"/>
                <a:ea typeface="Times New Roman" panose="02020603050405020304" pitchFamily="18" charset="0"/>
                <a:cs typeface="Times New Roman" panose="02020603050405020304" pitchFamily="18" charset="0"/>
              </a:rPr>
              <a:t>Volet 1 : « Diagnostics Quantiques »</a:t>
            </a:r>
            <a:endParaRPr lang="fr-FR" sz="1400" dirty="0">
              <a:solidFill>
                <a:prstClr val="black"/>
              </a:solidFill>
              <a:latin typeface="Satoshi" pitchFamily="50" charset="0"/>
              <a:ea typeface="Times New Roman" panose="02020603050405020304" pitchFamily="18" charset="0"/>
              <a:cs typeface="Times New Roman" panose="02020603050405020304" pitchFamily="18" charset="0"/>
            </a:endParaRPr>
          </a:p>
          <a:p>
            <a:pPr marL="90170" algn="just" defTabSz="228600">
              <a:spcAft>
                <a:spcPts val="300"/>
              </a:spcAft>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Sont éligibles :</a:t>
            </a:r>
          </a:p>
          <a:p>
            <a:pPr marL="171450" indent="-171450" algn="just" defTabSz="228600">
              <a:spcAft>
                <a:spcPts val="300"/>
              </a:spcAft>
              <a:buFont typeface="Arial" panose="020B0604020202020204" pitchFamily="34" charset="0"/>
              <a:buChar char="-"/>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Les frais des personnels ressources de l’entreprise dédiés au projet et les frais de fonctionnement associés (dans la limite de 20% des frais des personnels ressources dédiés au projet)</a:t>
            </a:r>
          </a:p>
          <a:p>
            <a:pPr marL="171450" indent="-171450" algn="just" defTabSz="228600">
              <a:spcAft>
                <a:spcPts val="300"/>
              </a:spcAft>
              <a:buFont typeface="Arial" panose="020B0604020202020204" pitchFamily="34" charset="0"/>
              <a:buChar char="-"/>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Les prestations externes, apports d’expertises ou contrats de collaboration, portant sur le projet d’innovation (exemples non exhaustifs : études, conseils, accompagnements liés à la propriété intellectuelle, à la réalisation de preuves de concept, d’études et de mises au point des procédés de production…)</a:t>
            </a:r>
          </a:p>
          <a:p>
            <a:pPr marL="171450" indent="-171450" algn="just" defTabSz="228600">
              <a:spcAft>
                <a:spcPts val="300"/>
              </a:spcAft>
              <a:buFont typeface="Arial" panose="020B0604020202020204" pitchFamily="34" charset="0"/>
              <a:buChar char="-"/>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Les études de faisabilité, techniques, économiques, juridiques et financières</a:t>
            </a:r>
          </a:p>
          <a:p>
            <a:pPr marL="171450" indent="-171450" algn="just" defTabSz="228600">
              <a:spcAft>
                <a:spcPts val="300"/>
              </a:spcAft>
              <a:buFont typeface="Arial" panose="020B0604020202020204" pitchFamily="34" charset="0"/>
              <a:buChar char="-"/>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Les études de marché et de concurrence initiales, de recherche de partenaires</a:t>
            </a:r>
          </a:p>
          <a:p>
            <a:pPr marL="90170" algn="just" defTabSz="228600">
              <a:spcAft>
                <a:spcPts val="300"/>
              </a:spcAft>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 </a:t>
            </a:r>
          </a:p>
          <a:p>
            <a:pPr marL="90170" algn="just" defTabSz="228600">
              <a:spcAft>
                <a:spcPts val="300"/>
              </a:spcAft>
            </a:pPr>
            <a:r>
              <a:rPr lang="fr-FR" sz="1400" b="1" dirty="0">
                <a:solidFill>
                  <a:prstClr val="black"/>
                </a:solidFill>
                <a:latin typeface="Satoshi" pitchFamily="50" charset="0"/>
                <a:ea typeface="Times New Roman" panose="02020603050405020304" pitchFamily="18" charset="0"/>
                <a:cs typeface="Times New Roman" panose="02020603050405020304" pitchFamily="18" charset="0"/>
              </a:rPr>
              <a:t>Volet 2 : « Projet de Recherche Développement Innovation Quantique »</a:t>
            </a:r>
            <a:endParaRPr lang="fr-FR" sz="1400" dirty="0">
              <a:solidFill>
                <a:prstClr val="black"/>
              </a:solidFill>
              <a:latin typeface="Satoshi" pitchFamily="50" charset="0"/>
              <a:ea typeface="Times New Roman" panose="02020603050405020304" pitchFamily="18" charset="0"/>
              <a:cs typeface="Times New Roman" panose="02020603050405020304" pitchFamily="18" charset="0"/>
            </a:endParaRPr>
          </a:p>
          <a:p>
            <a:pPr marL="90170" algn="just" defTabSz="228600">
              <a:spcAft>
                <a:spcPts val="300"/>
              </a:spcAft>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Sont éligibles :</a:t>
            </a:r>
          </a:p>
          <a:p>
            <a:pPr marL="171450" indent="-171450" algn="just" defTabSz="228600">
              <a:spcAft>
                <a:spcPts val="300"/>
              </a:spcAft>
              <a:buFont typeface="Arial" panose="020B0604020202020204" pitchFamily="34" charset="0"/>
              <a:buChar char="-"/>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Les frais des personnels ressources de l’entreprise dédiés au projet et les frais de fonctionnement associés (dans la limite de 20% des frais des personnels ressources dédiés au projet)</a:t>
            </a:r>
          </a:p>
          <a:p>
            <a:pPr marL="171450" indent="-171450" algn="just" defTabSz="228600">
              <a:spcAft>
                <a:spcPts val="300"/>
              </a:spcAft>
              <a:buFont typeface="Arial" panose="020B0604020202020204" pitchFamily="34" charset="0"/>
              <a:buChar char="-"/>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Les prestations externes, apports d’expertise ou contrats de collaboration portant sur le projet d’innovation et sa mise sur le marché (exemples non exhaustifs : études, conseils, accompagnements liés à la propriété intellectuelle, à la réalisation de preuves de concept, d’études et de mises au point des procédés de production…)</a:t>
            </a:r>
          </a:p>
          <a:p>
            <a:pPr marL="171450" indent="-171450" algn="just" defTabSz="228600">
              <a:spcAft>
                <a:spcPts val="300"/>
              </a:spcAft>
              <a:buFont typeface="Arial" panose="020B0604020202020204" pitchFamily="34" charset="0"/>
              <a:buChar char="-"/>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Les études de faisabilité, techniques, économiques, juridiques et financières</a:t>
            </a:r>
          </a:p>
          <a:p>
            <a:pPr marL="171450" indent="-171450" algn="just" defTabSz="228600">
              <a:spcAft>
                <a:spcPts val="300"/>
              </a:spcAft>
              <a:buFont typeface="Arial" panose="020B0604020202020204" pitchFamily="34" charset="0"/>
              <a:buChar char="-"/>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Les études de marché et de concurrence approfondies, études de recherche de partenaires</a:t>
            </a:r>
          </a:p>
          <a:p>
            <a:pPr marL="171450" indent="-171450" algn="just" defTabSz="228600">
              <a:spcAft>
                <a:spcPts val="300"/>
              </a:spcAft>
              <a:buFont typeface="Arial" panose="020B0604020202020204" pitchFamily="34" charset="0"/>
              <a:buChar char="-"/>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Les investissements d’équipements et de matériel non récupérables exclusivement liés au projet</a:t>
            </a:r>
          </a:p>
          <a:p>
            <a:pPr marL="135255" algn="just" defTabSz="228600">
              <a:lnSpc>
                <a:spcPct val="106000"/>
              </a:lnSpc>
              <a:spcAft>
                <a:spcPts val="400"/>
              </a:spcAft>
            </a:pPr>
            <a:endParaRPr lang="fr-FR" sz="1400" dirty="0">
              <a:solidFill>
                <a:prstClr val="black"/>
              </a:solidFill>
              <a:latin typeface="Satoshi" pitchFamily="50" charset="0"/>
              <a:ea typeface="Times New Roman" panose="02020603050405020304" pitchFamily="18" charset="0"/>
              <a:cs typeface="Times New Roman" panose="02020603050405020304" pitchFamily="18" charset="0"/>
            </a:endParaRPr>
          </a:p>
          <a:p>
            <a:pPr marL="135255" algn="just" defTabSz="228600">
              <a:lnSpc>
                <a:spcPct val="106000"/>
              </a:lnSpc>
              <a:spcAft>
                <a:spcPts val="400"/>
              </a:spcAft>
            </a:pPr>
            <a:r>
              <a:rPr lang="fr-FR" sz="1400" dirty="0">
                <a:solidFill>
                  <a:prstClr val="black"/>
                </a:solidFill>
                <a:latin typeface="Satoshi" pitchFamily="50" charset="0"/>
                <a:ea typeface="Times New Roman" panose="02020603050405020304" pitchFamily="18" charset="0"/>
              </a:rPr>
              <a:t>Les aides portent sur des projets de 12 mois maximum pour les projets du volet « Diagnostics Quantiques », et de 24 mois maximum pour les projets du volet « Projet de Recherche Développement Innovation Quantique ».</a:t>
            </a:r>
            <a:endParaRPr lang="fr-FR" sz="1400" dirty="0">
              <a:solidFill>
                <a:prstClr val="black"/>
              </a:solidFill>
              <a:latin typeface="Satoshi" pitchFamily="50" charset="0"/>
              <a:ea typeface="Calibri" panose="020F0502020204030204" pitchFamily="34" charset="0"/>
            </a:endParaRPr>
          </a:p>
        </p:txBody>
      </p:sp>
    </p:spTree>
    <p:extLst>
      <p:ext uri="{BB962C8B-B14F-4D97-AF65-F5344CB8AC3E}">
        <p14:creationId xmlns:p14="http://schemas.microsoft.com/office/powerpoint/2010/main" val="1997392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696000" y="0"/>
            <a:ext cx="10800000" cy="365283"/>
          </a:xfrm>
        </p:spPr>
        <p:txBody>
          <a:bodyPr>
            <a:normAutofit fontScale="90000"/>
          </a:bodyPr>
          <a:lstStyle/>
          <a:p>
            <a:r>
              <a:rPr lang="fr-FR" sz="1800" dirty="0">
                <a:solidFill>
                  <a:schemeClr val="bg1"/>
                </a:solidFill>
              </a:rPr>
              <a:t>AIDES REGIONALES</a:t>
            </a:r>
          </a:p>
        </p:txBody>
      </p:sp>
      <p:pic>
        <p:nvPicPr>
          <p:cNvPr id="13" name="Image 12">
            <a:extLst>
              <a:ext uri="{FF2B5EF4-FFF2-40B4-BE49-F238E27FC236}">
                <a16:creationId xmlns:a16="http://schemas.microsoft.com/office/drawing/2014/main" id="{6E1D4873-9A81-09BD-D72A-57053722CDB6}"/>
              </a:ext>
            </a:extLst>
          </p:cNvPr>
          <p:cNvPicPr>
            <a:picLocks noChangeAspect="1"/>
          </p:cNvPicPr>
          <p:nvPr/>
        </p:nvPicPr>
        <p:blipFill>
          <a:blip r:embed="rId2"/>
          <a:stretch>
            <a:fillRect/>
          </a:stretch>
        </p:blipFill>
        <p:spPr>
          <a:xfrm>
            <a:off x="1461606" y="525780"/>
            <a:ext cx="7598314" cy="3043582"/>
          </a:xfrm>
          <a:prstGeom prst="rect">
            <a:avLst/>
          </a:prstGeom>
        </p:spPr>
      </p:pic>
      <p:pic>
        <p:nvPicPr>
          <p:cNvPr id="15" name="Image 14">
            <a:extLst>
              <a:ext uri="{FF2B5EF4-FFF2-40B4-BE49-F238E27FC236}">
                <a16:creationId xmlns:a16="http://schemas.microsoft.com/office/drawing/2014/main" id="{E8F5A89C-1E44-2E88-ABB1-6762656C73C0}"/>
              </a:ext>
            </a:extLst>
          </p:cNvPr>
          <p:cNvPicPr>
            <a:picLocks noChangeAspect="1"/>
          </p:cNvPicPr>
          <p:nvPr/>
        </p:nvPicPr>
        <p:blipFill>
          <a:blip r:embed="rId3"/>
          <a:stretch>
            <a:fillRect/>
          </a:stretch>
        </p:blipFill>
        <p:spPr>
          <a:xfrm>
            <a:off x="2477538" y="3569362"/>
            <a:ext cx="7745290" cy="3043582"/>
          </a:xfrm>
          <a:prstGeom prst="rect">
            <a:avLst/>
          </a:prstGeom>
        </p:spPr>
      </p:pic>
    </p:spTree>
    <p:extLst>
      <p:ext uri="{BB962C8B-B14F-4D97-AF65-F5344CB8AC3E}">
        <p14:creationId xmlns:p14="http://schemas.microsoft.com/office/powerpoint/2010/main" val="32848483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696000" y="0"/>
            <a:ext cx="10800000" cy="365283"/>
          </a:xfrm>
        </p:spPr>
        <p:txBody>
          <a:bodyPr>
            <a:normAutofit fontScale="90000"/>
          </a:bodyPr>
          <a:lstStyle/>
          <a:p>
            <a:r>
              <a:rPr lang="fr-FR" sz="1800" dirty="0">
                <a:solidFill>
                  <a:schemeClr val="bg1"/>
                </a:solidFill>
              </a:rPr>
              <a:t>MODALITES DE MISE EN OEUVRE</a:t>
            </a:r>
          </a:p>
        </p:txBody>
      </p:sp>
      <p:sp>
        <p:nvSpPr>
          <p:cNvPr id="2" name="ZoneTexte 1">
            <a:extLst>
              <a:ext uri="{FF2B5EF4-FFF2-40B4-BE49-F238E27FC236}">
                <a16:creationId xmlns:a16="http://schemas.microsoft.com/office/drawing/2014/main" id="{09F862FC-3513-593E-B6F7-E9EAED529A5E}"/>
              </a:ext>
            </a:extLst>
          </p:cNvPr>
          <p:cNvSpPr txBox="1"/>
          <p:nvPr/>
        </p:nvSpPr>
        <p:spPr>
          <a:xfrm>
            <a:off x="696000" y="665905"/>
            <a:ext cx="10800000" cy="6194003"/>
          </a:xfrm>
          <a:prstGeom prst="rect">
            <a:avLst/>
          </a:prstGeom>
          <a:noFill/>
        </p:spPr>
        <p:txBody>
          <a:bodyPr wrap="square" rtlCol="0">
            <a:spAutoFit/>
          </a:bodyPr>
          <a:lstStyle/>
          <a:p>
            <a:pPr marL="228600" indent="-114300" algn="just" defTabSz="228600">
              <a:spcAft>
                <a:spcPts val="300"/>
              </a:spcAft>
              <a:tabLst>
                <a:tab pos="270193" algn="l"/>
                <a:tab pos="765175" algn="l"/>
                <a:tab pos="1395413" algn="l"/>
              </a:tabLst>
            </a:pPr>
            <a:r>
              <a:rPr lang="fr-FR" sz="1400" dirty="0">
                <a:solidFill>
                  <a:prstClr val="black"/>
                </a:solidFill>
                <a:latin typeface="Satoshi" pitchFamily="50" charset="0"/>
                <a:ea typeface="Arial" panose="020B0604020202020204" pitchFamily="34" charset="0"/>
                <a:cs typeface="Times New Roman" panose="02020603050405020304" pitchFamily="18" charset="0"/>
              </a:rPr>
              <a:t>1) Les entreprises soumettent</a:t>
            </a: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 </a:t>
            </a:r>
            <a:r>
              <a:rPr lang="fr-FR" sz="1400" dirty="0">
                <a:solidFill>
                  <a:prstClr val="black"/>
                </a:solidFill>
                <a:latin typeface="Satoshi" pitchFamily="50" charset="0"/>
                <a:ea typeface="Arial" panose="020B0604020202020204" pitchFamily="34" charset="0"/>
                <a:cs typeface="Times New Roman" panose="02020603050405020304" pitchFamily="18" charset="0"/>
              </a:rPr>
              <a:t>des projets d’expérimentation aux appels à projets du « Pack Quantique Grand Est » lancés par l’</a:t>
            </a:r>
            <a:r>
              <a:rPr lang="fr-FR" sz="1400" dirty="0" err="1">
                <a:solidFill>
                  <a:prstClr val="black"/>
                </a:solidFill>
                <a:latin typeface="Satoshi" pitchFamily="50" charset="0"/>
                <a:ea typeface="Arial" panose="020B0604020202020204" pitchFamily="34" charset="0"/>
                <a:cs typeface="Times New Roman" panose="02020603050405020304" pitchFamily="18" charset="0"/>
              </a:rPr>
              <a:t>Unistra</a:t>
            </a:r>
            <a:r>
              <a:rPr lang="fr-FR" sz="1400" dirty="0">
                <a:solidFill>
                  <a:prstClr val="black"/>
                </a:solidFill>
                <a:latin typeface="Satoshi" pitchFamily="50" charset="0"/>
                <a:ea typeface="Arial" panose="020B0604020202020204" pitchFamily="34" charset="0"/>
                <a:cs typeface="Times New Roman" panose="02020603050405020304" pitchFamily="18" charset="0"/>
              </a:rPr>
              <a:t> en tant que porteur du projet MaQuEst, sur le volet 1 et/ou sur le volet 2.</a:t>
            </a:r>
          </a:p>
          <a:p>
            <a:pPr marL="228600" indent="-114300" algn="just" defTabSz="228600">
              <a:spcAft>
                <a:spcPts val="300"/>
              </a:spcAft>
              <a:tabLst>
                <a:tab pos="270193" algn="l"/>
                <a:tab pos="765175" algn="l"/>
                <a:tab pos="1395413" algn="l"/>
              </a:tabLst>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 </a:t>
            </a:r>
            <a:endParaRPr lang="fr-FR" sz="1400" dirty="0">
              <a:solidFill>
                <a:prstClr val="black"/>
              </a:solidFill>
              <a:latin typeface="Satoshi" pitchFamily="50" charset="0"/>
              <a:ea typeface="Arial" panose="020B0604020202020204" pitchFamily="34" charset="0"/>
              <a:cs typeface="Times New Roman" panose="02020603050405020304" pitchFamily="18" charset="0"/>
            </a:endParaRPr>
          </a:p>
          <a:p>
            <a:pPr marL="228600" indent="-114300" algn="just" defTabSz="228600">
              <a:spcAft>
                <a:spcPts val="300"/>
              </a:spcAft>
              <a:tabLst>
                <a:tab pos="270193" algn="l"/>
                <a:tab pos="765175" algn="l"/>
                <a:tab pos="1395413" algn="l"/>
              </a:tabLst>
            </a:pPr>
            <a:r>
              <a:rPr lang="fr-FR" sz="1400" dirty="0">
                <a:solidFill>
                  <a:prstClr val="black"/>
                </a:solidFill>
                <a:latin typeface="Satoshi" pitchFamily="50" charset="0"/>
                <a:ea typeface="Arial" panose="020B0604020202020204" pitchFamily="34" charset="0"/>
                <a:cs typeface="Times New Roman" panose="02020603050405020304" pitchFamily="18" charset="0"/>
              </a:rPr>
              <a:t>2) Les projets sont évalués par le Comité d’évaluation scientifique de MaQuEst sur la base de leur dossier de candidature aux appels à projets. Au terme de cette phase d’audition, le Comité d‘évaluation émet un avis transmis au porteur du projet.</a:t>
            </a:r>
          </a:p>
          <a:p>
            <a:pPr marL="228600" indent="-114300" algn="just" defTabSz="228600">
              <a:spcAft>
                <a:spcPts val="300"/>
              </a:spcAft>
              <a:tabLst>
                <a:tab pos="270193" algn="l"/>
                <a:tab pos="765175" algn="l"/>
                <a:tab pos="1395413" algn="l"/>
              </a:tabLst>
            </a:pPr>
            <a:endParaRPr lang="fr-FR" sz="1400" dirty="0">
              <a:solidFill>
                <a:prstClr val="black"/>
              </a:solidFill>
              <a:latin typeface="Satoshi" pitchFamily="50" charset="0"/>
              <a:ea typeface="Arial" panose="020B0604020202020204" pitchFamily="34" charset="0"/>
              <a:cs typeface="Times New Roman" panose="02020603050405020304" pitchFamily="18" charset="0"/>
            </a:endParaRPr>
          </a:p>
          <a:p>
            <a:pPr marL="228600" indent="-114300" algn="just" defTabSz="228600">
              <a:spcAft>
                <a:spcPts val="300"/>
              </a:spcAft>
              <a:tabLst>
                <a:tab pos="270193" algn="l"/>
                <a:tab pos="765175" algn="l"/>
                <a:tab pos="1395413" algn="l"/>
              </a:tabLst>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3) Fort des avis positifs du Comité d’évaluation de MaQuEst, les porteurs de projet peuvent solliciter un cofinancement de leurs projets à la Région Grand Est, via une téléprocédure dédiée (</a:t>
            </a:r>
            <a:r>
              <a:rPr lang="fr-FR" sz="1400" dirty="0">
                <a:solidFill>
                  <a:prstClr val="black"/>
                </a:solidFill>
                <a:latin typeface="Satoshi" pitchFamily="50" charset="0"/>
                <a:ea typeface="Times New Roman" panose="02020603050405020304" pitchFamily="18" charset="0"/>
                <a:cs typeface="Times New Roman" panose="02020603050405020304" pitchFamily="18" charset="0"/>
                <a:hlinkClick r:id="rId2"/>
              </a:rPr>
              <a:t>https://www.grandest.fr/vos-aides-regionales/soutien-aux-projets-dinnovation-hybride-hpc-quantique-dans-le-cadre-du-projet-maquest/</a:t>
            </a: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 Les décisions d’attribution des aides sont prises par décisions de la Commission Permanente, après instruction du dossier. </a:t>
            </a:r>
          </a:p>
          <a:p>
            <a:pPr marL="228600" indent="-114300" algn="just" defTabSz="228600">
              <a:spcAft>
                <a:spcPts val="300"/>
              </a:spcAft>
              <a:tabLst>
                <a:tab pos="270193" algn="l"/>
                <a:tab pos="765175" algn="l"/>
                <a:tab pos="1395413" algn="l"/>
              </a:tabLst>
            </a:pPr>
            <a:endParaRPr lang="fr-FR" sz="1400" dirty="0">
              <a:solidFill>
                <a:prstClr val="black"/>
              </a:solidFill>
              <a:latin typeface="Satoshi" pitchFamily="50" charset="0"/>
              <a:ea typeface="Times New Roman" panose="02020603050405020304" pitchFamily="18" charset="0"/>
              <a:cs typeface="Times New Roman" panose="02020603050405020304" pitchFamily="18" charset="0"/>
            </a:endParaRPr>
          </a:p>
          <a:p>
            <a:pPr marL="228600" indent="-114300" algn="just" defTabSz="228600">
              <a:spcAft>
                <a:spcPts val="300"/>
              </a:spcAft>
              <a:tabLst>
                <a:tab pos="270193" algn="l"/>
                <a:tab pos="765175" algn="l"/>
                <a:tab pos="1395413" algn="l"/>
              </a:tabLst>
            </a:pPr>
            <a:r>
              <a:rPr lang="fr-FR" sz="1400" dirty="0">
                <a:solidFill>
                  <a:prstClr val="black"/>
                </a:solidFill>
                <a:latin typeface="Satoshi" pitchFamily="50" charset="0"/>
                <a:ea typeface="Arial" panose="020B0604020202020204" pitchFamily="34" charset="0"/>
                <a:cs typeface="Times New Roman" panose="02020603050405020304" pitchFamily="18" charset="0"/>
              </a:rPr>
              <a:t>4) La procédure globale d’instruction des projets et de décision de soutien financier est assurée par la Région Grand Est, notamment au regard des critères suivants : l</a:t>
            </a:r>
            <a:r>
              <a:rPr lang="fr-FR" sz="1400" dirty="0">
                <a:solidFill>
                  <a:prstClr val="black"/>
                </a:solidFill>
                <a:latin typeface="Satoshi" pitchFamily="50" charset="0"/>
                <a:ea typeface="Times New Roman" panose="02020603050405020304" pitchFamily="18" charset="0"/>
              </a:rPr>
              <a:t>’implication pratique et financière de l’entreprise dans le projet d’expérimentation, et sa capacité à conduire une démarche d’innovation (éléments financiers, humains et techniques), l</a:t>
            </a: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’impact du projet sur le territoire, l</a:t>
            </a:r>
            <a:r>
              <a:rPr lang="fr-FR" sz="1400" dirty="0">
                <a:solidFill>
                  <a:prstClr val="black"/>
                </a:solidFill>
                <a:latin typeface="Satoshi" pitchFamily="50" charset="0"/>
                <a:ea typeface="Times New Roman" panose="02020603050405020304" pitchFamily="18" charset="0"/>
              </a:rPr>
              <a:t>a sincérité du budget prévisionnel, la viabilité économique de l’entreprise et de son projet, et notamment la validation de l’ensemble des cofinancements nécessaires à la réalisation du projet présenté, le caractère innovant du projet et son impact sur le développement de l’entreprise à moyen terme.</a:t>
            </a:r>
          </a:p>
          <a:p>
            <a:pPr marL="228600" indent="-114300" algn="just" defTabSz="228600">
              <a:spcAft>
                <a:spcPts val="300"/>
              </a:spcAft>
              <a:tabLst>
                <a:tab pos="270193" algn="l"/>
                <a:tab pos="765175" algn="l"/>
                <a:tab pos="1395413" algn="l"/>
              </a:tabLst>
            </a:pPr>
            <a:endParaRPr lang="fr-FR" sz="1400" dirty="0">
              <a:solidFill>
                <a:prstClr val="black"/>
              </a:solidFill>
              <a:latin typeface="Satoshi" pitchFamily="50" charset="0"/>
              <a:ea typeface="Times New Roman" panose="02020603050405020304" pitchFamily="18" charset="0"/>
            </a:endParaRPr>
          </a:p>
          <a:p>
            <a:pPr marL="90170" algn="just" defTabSz="228600">
              <a:spcAft>
                <a:spcPts val="300"/>
              </a:spcAft>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Le demandeur doit solliciter le Président du Conseil Régional, </a:t>
            </a:r>
            <a:r>
              <a:rPr lang="fr-FR" sz="1400" b="1" dirty="0">
                <a:solidFill>
                  <a:prstClr val="black"/>
                </a:solidFill>
                <a:latin typeface="Satoshi" pitchFamily="50" charset="0"/>
                <a:ea typeface="Times New Roman" panose="02020603050405020304" pitchFamily="18" charset="0"/>
                <a:cs typeface="Times New Roman" panose="02020603050405020304" pitchFamily="18" charset="0"/>
              </a:rPr>
              <a:t>avant le démarrage du projet</a:t>
            </a:r>
            <a:r>
              <a:rPr lang="fr-FR" sz="1400" i="1" dirty="0">
                <a:solidFill>
                  <a:prstClr val="black"/>
                </a:solidFill>
                <a:latin typeface="Satoshi" pitchFamily="50" charset="0"/>
                <a:ea typeface="Times New Roman" panose="02020603050405020304" pitchFamily="18" charset="0"/>
                <a:cs typeface="Times New Roman" panose="02020603050405020304" pitchFamily="18" charset="0"/>
              </a:rPr>
              <a:t> </a:t>
            </a: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par téléprocédure disponible via le lien </a:t>
            </a:r>
            <a:r>
              <a:rPr lang="fr-FR" sz="1400" u="sng" dirty="0">
                <a:solidFill>
                  <a:srgbClr val="0563C1"/>
                </a:solidFill>
                <a:latin typeface="Satoshi" pitchFamily="50" charset="0"/>
                <a:ea typeface="Times New Roman" panose="02020603050405020304" pitchFamily="18" charset="0"/>
                <a:cs typeface="Times New Roman" panose="02020603050405020304" pitchFamily="18" charset="0"/>
                <a:hlinkClick r:id="rId3"/>
              </a:rPr>
              <a:t>https://www.grandest.fr/vos-aides-regionales/</a:t>
            </a:r>
            <a:endParaRPr lang="fr-FR" sz="1400" u="sng" dirty="0">
              <a:solidFill>
                <a:srgbClr val="0563C1"/>
              </a:solidFill>
              <a:latin typeface="Satoshi" pitchFamily="50" charset="0"/>
              <a:ea typeface="Times New Roman" panose="02020603050405020304" pitchFamily="18" charset="0"/>
              <a:cs typeface="Times New Roman" panose="02020603050405020304" pitchFamily="18" charset="0"/>
            </a:endParaRPr>
          </a:p>
          <a:p>
            <a:pPr marL="90170" algn="just" defTabSz="228600">
              <a:spcAft>
                <a:spcPts val="300"/>
              </a:spcAft>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La décision d’attribution de l’aide est prise par décision de la Commission Permanente, après instruction du dossier. </a:t>
            </a:r>
          </a:p>
          <a:p>
            <a:pPr marL="90170" algn="just" defTabSz="228600">
              <a:spcAft>
                <a:spcPts val="300"/>
              </a:spcAft>
            </a:pPr>
            <a:endParaRPr lang="fr-FR" sz="1400" dirty="0">
              <a:solidFill>
                <a:prstClr val="black"/>
              </a:solidFill>
              <a:latin typeface="Satoshi" pitchFamily="50" charset="0"/>
              <a:ea typeface="Times New Roman" panose="02020603050405020304" pitchFamily="18" charset="0"/>
              <a:cs typeface="Times New Roman" panose="02020603050405020304" pitchFamily="18" charset="0"/>
            </a:endParaRPr>
          </a:p>
          <a:p>
            <a:pPr marL="90170" algn="just" defTabSz="228600">
              <a:spcAft>
                <a:spcPts val="300"/>
              </a:spcAft>
            </a:pP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Retrouvez toutes les informations, ainsi que le règlement du dispositif, sur le lien suivant: </a:t>
            </a:r>
            <a:r>
              <a:rPr lang="fr-FR" sz="1400" dirty="0">
                <a:solidFill>
                  <a:prstClr val="black"/>
                </a:solidFill>
                <a:latin typeface="Satoshi" pitchFamily="50" charset="0"/>
                <a:ea typeface="Times New Roman" panose="02020603050405020304" pitchFamily="18" charset="0"/>
                <a:cs typeface="Times New Roman" panose="02020603050405020304" pitchFamily="18" charset="0"/>
                <a:hlinkClick r:id="rId4"/>
              </a:rPr>
              <a:t>https://www.grandest.fr/vos-aides-regionales/soutien-aux-projets-dinnovation-hybride-hpc-quantique-dans-le-cadre-du-projet-maquest</a:t>
            </a:r>
            <a:r>
              <a:rPr lang="fr-FR" sz="1400" dirty="0">
                <a:solidFill>
                  <a:prstClr val="black"/>
                </a:solidFill>
                <a:latin typeface="Satoshi" pitchFamily="50" charset="0"/>
                <a:ea typeface="Times New Roman" panose="02020603050405020304" pitchFamily="18" charset="0"/>
                <a:cs typeface="Times New Roman" panose="02020603050405020304" pitchFamily="18" charset="0"/>
              </a:rPr>
              <a:t>.</a:t>
            </a:r>
          </a:p>
          <a:p>
            <a:pPr marL="90170" algn="just" defTabSz="228600">
              <a:spcAft>
                <a:spcPts val="300"/>
              </a:spcAft>
            </a:pPr>
            <a:r>
              <a:rPr lang="fr-FR" sz="1400" b="1" i="1" dirty="0">
                <a:solidFill>
                  <a:prstClr val="black"/>
                </a:solidFill>
                <a:latin typeface="Satoshi" pitchFamily="50" charset="0"/>
                <a:ea typeface="Times New Roman" panose="02020603050405020304" pitchFamily="18" charset="0"/>
                <a:cs typeface="Times New Roman" panose="02020603050405020304" pitchFamily="18" charset="0"/>
              </a:rPr>
              <a:t>Contact: quantique@grandest.fr</a:t>
            </a:r>
          </a:p>
          <a:p>
            <a:pPr marL="90170" algn="just" defTabSz="228600">
              <a:spcAft>
                <a:spcPts val="300"/>
              </a:spcAft>
            </a:pPr>
            <a:endParaRPr lang="fr-FR" sz="1400" dirty="0">
              <a:solidFill>
                <a:prstClr val="black"/>
              </a:solidFill>
              <a:latin typeface="Satoshi" pitchFamily="50" charset="0"/>
              <a:ea typeface="Calibri" panose="020F0502020204030204" pitchFamily="34" charset="0"/>
            </a:endParaRPr>
          </a:p>
        </p:txBody>
      </p:sp>
    </p:spTree>
    <p:extLst>
      <p:ext uri="{BB962C8B-B14F-4D97-AF65-F5344CB8AC3E}">
        <p14:creationId xmlns:p14="http://schemas.microsoft.com/office/powerpoint/2010/main" val="40265823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MERCI</a:t>
            </a:r>
          </a:p>
        </p:txBody>
      </p:sp>
    </p:spTree>
    <p:extLst>
      <p:ext uri="{BB962C8B-B14F-4D97-AF65-F5344CB8AC3E}">
        <p14:creationId xmlns:p14="http://schemas.microsoft.com/office/powerpoint/2010/main" val="24681533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30748"/>
        </a:solidFill>
        <a:effectLst/>
      </p:bgPr>
    </p:bg>
    <p:spTree>
      <p:nvGrpSpPr>
        <p:cNvPr id="1" name="Shape 91"/>
        <p:cNvGrpSpPr/>
        <p:nvPr/>
      </p:nvGrpSpPr>
      <p:grpSpPr>
        <a:xfrm>
          <a:off x="0" y="0"/>
          <a:ext cx="0" cy="0"/>
          <a:chOff x="0" y="0"/>
          <a:chExt cx="0" cy="0"/>
        </a:xfrm>
      </p:grpSpPr>
      <p:sp>
        <p:nvSpPr>
          <p:cNvPr id="92" name="Google Shape;92;p1"/>
          <p:cNvSpPr/>
          <p:nvPr/>
        </p:nvSpPr>
        <p:spPr>
          <a:xfrm>
            <a:off x="0" y="0"/>
            <a:ext cx="12206796" cy="6858000"/>
          </a:xfrm>
          <a:custGeom>
            <a:avLst/>
            <a:gdLst/>
            <a:ahLst/>
            <a:cxnLst/>
            <a:rect l="l" t="t" r="r" b="b"/>
            <a:pathLst>
              <a:path w="18310194" h="10287000" extrusionOk="0">
                <a:moveTo>
                  <a:pt x="0" y="0"/>
                </a:moveTo>
                <a:lnTo>
                  <a:pt x="18310194" y="0"/>
                </a:lnTo>
                <a:lnTo>
                  <a:pt x="18310194" y="10287000"/>
                </a:lnTo>
                <a:lnTo>
                  <a:pt x="0" y="10287000"/>
                </a:lnTo>
                <a:lnTo>
                  <a:pt x="0" y="0"/>
                </a:lnTo>
                <a:close/>
              </a:path>
            </a:pathLst>
          </a:custGeom>
          <a:noFill/>
          <a:ln>
            <a:noFill/>
          </a:ln>
        </p:spPr>
        <p:txBody>
          <a:bodyPr/>
          <a:lstStyle/>
          <a:p>
            <a:endParaRPr lang="fr-FR"/>
          </a:p>
        </p:txBody>
      </p:sp>
      <p:grpSp>
        <p:nvGrpSpPr>
          <p:cNvPr id="93" name="Google Shape;93;p1"/>
          <p:cNvGrpSpPr/>
          <p:nvPr/>
        </p:nvGrpSpPr>
        <p:grpSpPr>
          <a:xfrm>
            <a:off x="4619152" y="2553774"/>
            <a:ext cx="88262" cy="1692112"/>
            <a:chOff x="0" y="-38100"/>
            <a:chExt cx="34869" cy="668489"/>
          </a:xfrm>
        </p:grpSpPr>
        <p:sp>
          <p:nvSpPr>
            <p:cNvPr id="94" name="Google Shape;94;p1"/>
            <p:cNvSpPr/>
            <p:nvPr/>
          </p:nvSpPr>
          <p:spPr>
            <a:xfrm>
              <a:off x="0" y="0"/>
              <a:ext cx="34869" cy="630389"/>
            </a:xfrm>
            <a:custGeom>
              <a:avLst/>
              <a:gdLst/>
              <a:ahLst/>
              <a:cxnLst/>
              <a:rect l="l" t="t" r="r" b="b"/>
              <a:pathLst>
                <a:path w="34869" h="630389" extrusionOk="0">
                  <a:moveTo>
                    <a:pt x="0" y="0"/>
                  </a:moveTo>
                  <a:lnTo>
                    <a:pt x="34869" y="0"/>
                  </a:lnTo>
                  <a:lnTo>
                    <a:pt x="34869" y="630389"/>
                  </a:lnTo>
                  <a:lnTo>
                    <a:pt x="0" y="630389"/>
                  </a:lnTo>
                  <a:close/>
                </a:path>
              </a:pathLst>
            </a:custGeom>
            <a:solidFill>
              <a:srgbClr val="160B47"/>
            </a:solidFill>
            <a:ln>
              <a:noFill/>
            </a:ln>
          </p:spPr>
          <p:txBody>
            <a:bodyPr/>
            <a:lstStyle/>
            <a:p>
              <a:endParaRPr lang="fr-FR"/>
            </a:p>
          </p:txBody>
        </p:sp>
        <p:sp>
          <p:nvSpPr>
            <p:cNvPr id="95" name="Google Shape;95;p1"/>
            <p:cNvSpPr txBox="1"/>
            <p:nvPr/>
          </p:nvSpPr>
          <p:spPr>
            <a:xfrm>
              <a:off x="0" y="-38100"/>
              <a:ext cx="34869" cy="668489"/>
            </a:xfrm>
            <a:prstGeom prst="rect">
              <a:avLst/>
            </a:prstGeom>
            <a:noFill/>
            <a:ln>
              <a:noFill/>
            </a:ln>
          </p:spPr>
          <p:txBody>
            <a:bodyPr spcFirstLastPara="1" wrap="square" lIns="33867" tIns="33867" rIns="33867" bIns="33867" anchor="ctr" anchorCtr="0">
              <a:noAutofit/>
            </a:bodyPr>
            <a:lstStyle/>
            <a:p>
              <a:pPr algn="ctr" defTabSz="609630">
                <a:lnSpc>
                  <a:spcPct val="147722"/>
                </a:lnSpc>
                <a:buClr>
                  <a:srgbClr val="000000"/>
                </a:buClr>
              </a:pPr>
              <a:endParaRPr sz="1200" kern="0">
                <a:solidFill>
                  <a:srgbClr val="000000"/>
                </a:solidFill>
                <a:latin typeface="Calibri"/>
                <a:ea typeface="Calibri"/>
                <a:cs typeface="Calibri"/>
                <a:sym typeface="Calibri"/>
              </a:endParaRPr>
            </a:p>
          </p:txBody>
        </p:sp>
      </p:grpSp>
      <p:sp>
        <p:nvSpPr>
          <p:cNvPr id="96" name="Google Shape;96;p1"/>
          <p:cNvSpPr/>
          <p:nvPr/>
        </p:nvSpPr>
        <p:spPr>
          <a:xfrm>
            <a:off x="2328678" y="2333426"/>
            <a:ext cx="1769774" cy="2191149"/>
          </a:xfrm>
          <a:custGeom>
            <a:avLst/>
            <a:gdLst/>
            <a:ahLst/>
            <a:cxnLst/>
            <a:rect l="l" t="t" r="r" b="b"/>
            <a:pathLst>
              <a:path w="2654661" h="3286723" extrusionOk="0">
                <a:moveTo>
                  <a:pt x="0" y="0"/>
                </a:moveTo>
                <a:lnTo>
                  <a:pt x="2654661" y="0"/>
                </a:lnTo>
                <a:lnTo>
                  <a:pt x="2654661" y="3286722"/>
                </a:lnTo>
                <a:lnTo>
                  <a:pt x="0" y="3286722"/>
                </a:lnTo>
                <a:lnTo>
                  <a:pt x="0" y="0"/>
                </a:lnTo>
                <a:close/>
              </a:path>
            </a:pathLst>
          </a:custGeom>
          <a:blipFill rotWithShape="1">
            <a:blip r:embed="rId3">
              <a:alphaModFix/>
            </a:blip>
            <a:stretch>
              <a:fillRect/>
            </a:stretch>
          </a:blipFill>
          <a:ln>
            <a:noFill/>
          </a:ln>
        </p:spPr>
        <p:txBody>
          <a:bodyPr/>
          <a:lstStyle/>
          <a:p>
            <a:endParaRPr lang="fr-FR"/>
          </a:p>
        </p:txBody>
      </p:sp>
      <p:sp>
        <p:nvSpPr>
          <p:cNvPr id="97" name="Google Shape;97;p1"/>
          <p:cNvSpPr txBox="1"/>
          <p:nvPr/>
        </p:nvSpPr>
        <p:spPr>
          <a:xfrm>
            <a:off x="5229636" y="2743624"/>
            <a:ext cx="5250000" cy="1637179"/>
          </a:xfrm>
          <a:prstGeom prst="rect">
            <a:avLst/>
          </a:prstGeom>
          <a:noFill/>
          <a:ln>
            <a:noFill/>
          </a:ln>
        </p:spPr>
        <p:txBody>
          <a:bodyPr spcFirstLastPara="1" wrap="square" lIns="0" tIns="0" rIns="0" bIns="0" anchor="t" anchorCtr="0">
            <a:spAutoFit/>
          </a:bodyPr>
          <a:lstStyle/>
          <a:p>
            <a:pPr defTabSz="609630">
              <a:lnSpc>
                <a:spcPct val="140010"/>
              </a:lnSpc>
              <a:buClr>
                <a:srgbClr val="000000"/>
              </a:buClr>
            </a:pPr>
            <a:r>
              <a:rPr lang="en-US" sz="2533" b="1" kern="0">
                <a:solidFill>
                  <a:srgbClr val="FFFFFF"/>
                </a:solidFill>
                <a:latin typeface="Arial"/>
                <a:ea typeface="Arial"/>
                <a:cs typeface="Arial"/>
                <a:sym typeface="Arial"/>
              </a:rPr>
              <a:t>La communauté des entrepreneurs, startups et acteurs tech du Grand Est</a:t>
            </a:r>
            <a:endParaRPr sz="933" kern="0">
              <a:solidFill>
                <a:srgbClr val="FFFFFF"/>
              </a:solidFill>
              <a:latin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3C57A2"/>
        </a:solidFill>
        <a:effectLst/>
      </p:bgPr>
    </p:bg>
    <p:spTree>
      <p:nvGrpSpPr>
        <p:cNvPr id="1" name="Shape 155"/>
        <p:cNvGrpSpPr/>
        <p:nvPr/>
      </p:nvGrpSpPr>
      <p:grpSpPr>
        <a:xfrm>
          <a:off x="0" y="0"/>
          <a:ext cx="0" cy="0"/>
          <a:chOff x="0" y="0"/>
          <a:chExt cx="0" cy="0"/>
        </a:xfrm>
      </p:grpSpPr>
      <p:sp>
        <p:nvSpPr>
          <p:cNvPr id="156" name="Google Shape;156;p4"/>
          <p:cNvSpPr/>
          <p:nvPr/>
        </p:nvSpPr>
        <p:spPr>
          <a:xfrm>
            <a:off x="1330933" y="0"/>
            <a:ext cx="9530135" cy="6795401"/>
          </a:xfrm>
          <a:custGeom>
            <a:avLst/>
            <a:gdLst/>
            <a:ahLst/>
            <a:cxnLst/>
            <a:rect l="l" t="t" r="r" b="b"/>
            <a:pathLst>
              <a:path w="14295203" h="10193101" extrusionOk="0">
                <a:moveTo>
                  <a:pt x="0" y="0"/>
                </a:moveTo>
                <a:lnTo>
                  <a:pt x="14295202" y="0"/>
                </a:lnTo>
                <a:lnTo>
                  <a:pt x="14295202" y="10193101"/>
                </a:lnTo>
                <a:lnTo>
                  <a:pt x="0" y="10193101"/>
                </a:lnTo>
                <a:lnTo>
                  <a:pt x="0" y="0"/>
                </a:lnTo>
                <a:close/>
              </a:path>
            </a:pathLst>
          </a:custGeom>
          <a:blipFill rotWithShape="1">
            <a:blip r:embed="rId3">
              <a:alphaModFix/>
            </a:blip>
            <a:stretch>
              <a:fillRect/>
            </a:stretch>
          </a:blipFill>
          <a:ln>
            <a:noFill/>
          </a:ln>
        </p:spPr>
        <p:txBody>
          <a:bodyPr/>
          <a:lstStyle/>
          <a:p>
            <a:endParaRPr lang="fr-F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3C57A3"/>
        </a:solidFill>
        <a:effectLst/>
      </p:bgPr>
    </p:bg>
    <p:spTree>
      <p:nvGrpSpPr>
        <p:cNvPr id="1" name="Shape 164"/>
        <p:cNvGrpSpPr/>
        <p:nvPr/>
      </p:nvGrpSpPr>
      <p:grpSpPr>
        <a:xfrm>
          <a:off x="0" y="0"/>
          <a:ext cx="0" cy="0"/>
          <a:chOff x="0" y="0"/>
          <a:chExt cx="0" cy="0"/>
        </a:xfrm>
      </p:grpSpPr>
      <p:sp>
        <p:nvSpPr>
          <p:cNvPr id="165" name="Google Shape;165;p5"/>
          <p:cNvSpPr/>
          <p:nvPr/>
        </p:nvSpPr>
        <p:spPr>
          <a:xfrm>
            <a:off x="1198804" y="0"/>
            <a:ext cx="9794393" cy="6858000"/>
          </a:xfrm>
          <a:custGeom>
            <a:avLst/>
            <a:gdLst/>
            <a:ahLst/>
            <a:cxnLst/>
            <a:rect l="l" t="t" r="r" b="b"/>
            <a:pathLst>
              <a:path w="14691590" h="10287000" extrusionOk="0">
                <a:moveTo>
                  <a:pt x="0" y="0"/>
                </a:moveTo>
                <a:lnTo>
                  <a:pt x="14691590" y="0"/>
                </a:lnTo>
                <a:lnTo>
                  <a:pt x="14691590" y="10287000"/>
                </a:lnTo>
                <a:lnTo>
                  <a:pt x="0" y="10287000"/>
                </a:lnTo>
                <a:lnTo>
                  <a:pt x="0" y="0"/>
                </a:lnTo>
                <a:close/>
              </a:path>
            </a:pathLst>
          </a:custGeom>
          <a:blipFill rotWithShape="1">
            <a:blip r:embed="rId3">
              <a:alphaModFix/>
            </a:blip>
            <a:stretch>
              <a:fillRect t="-278" b="-278"/>
            </a:stretch>
          </a:blipFill>
          <a:ln>
            <a:noFill/>
          </a:ln>
        </p:spPr>
        <p:txBody>
          <a:bodyPr/>
          <a:lstStyle/>
          <a:p>
            <a:endParaRPr lang="fr-F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30748"/>
        </a:solidFill>
        <a:effectLst/>
      </p:bgPr>
    </p:bg>
    <p:spTree>
      <p:nvGrpSpPr>
        <p:cNvPr id="1" name="Shape 173"/>
        <p:cNvGrpSpPr/>
        <p:nvPr/>
      </p:nvGrpSpPr>
      <p:grpSpPr>
        <a:xfrm>
          <a:off x="0" y="0"/>
          <a:ext cx="0" cy="0"/>
          <a:chOff x="0" y="0"/>
          <a:chExt cx="0" cy="0"/>
        </a:xfrm>
      </p:grpSpPr>
      <p:sp>
        <p:nvSpPr>
          <p:cNvPr id="174" name="Google Shape;174;p6"/>
          <p:cNvSpPr/>
          <p:nvPr/>
        </p:nvSpPr>
        <p:spPr>
          <a:xfrm>
            <a:off x="-7400" y="0"/>
            <a:ext cx="12206796" cy="6858000"/>
          </a:xfrm>
          <a:custGeom>
            <a:avLst/>
            <a:gdLst/>
            <a:ahLst/>
            <a:cxnLst/>
            <a:rect l="l" t="t" r="r" b="b"/>
            <a:pathLst>
              <a:path w="18310194" h="10287000" extrusionOk="0">
                <a:moveTo>
                  <a:pt x="0" y="0"/>
                </a:moveTo>
                <a:lnTo>
                  <a:pt x="18310194" y="0"/>
                </a:lnTo>
                <a:lnTo>
                  <a:pt x="18310194" y="10287000"/>
                </a:lnTo>
                <a:lnTo>
                  <a:pt x="0" y="10287000"/>
                </a:lnTo>
                <a:lnTo>
                  <a:pt x="0" y="0"/>
                </a:lnTo>
                <a:close/>
              </a:path>
            </a:pathLst>
          </a:custGeom>
          <a:noFill/>
          <a:ln>
            <a:noFill/>
          </a:ln>
        </p:spPr>
        <p:txBody>
          <a:bodyPr/>
          <a:lstStyle/>
          <a:p>
            <a:endParaRPr lang="fr-FR"/>
          </a:p>
        </p:txBody>
      </p:sp>
      <p:sp>
        <p:nvSpPr>
          <p:cNvPr id="175" name="Google Shape;175;p6"/>
          <p:cNvSpPr txBox="1"/>
          <p:nvPr/>
        </p:nvSpPr>
        <p:spPr>
          <a:xfrm>
            <a:off x="2929278" y="635000"/>
            <a:ext cx="6566000" cy="574324"/>
          </a:xfrm>
          <a:prstGeom prst="rect">
            <a:avLst/>
          </a:prstGeom>
          <a:noFill/>
          <a:ln>
            <a:noFill/>
          </a:ln>
        </p:spPr>
        <p:txBody>
          <a:bodyPr spcFirstLastPara="1" wrap="square" lIns="0" tIns="0" rIns="0" bIns="0" anchor="t" anchorCtr="0">
            <a:spAutoFit/>
          </a:bodyPr>
          <a:lstStyle/>
          <a:p>
            <a:pPr algn="ctr" defTabSz="609630">
              <a:lnSpc>
                <a:spcPct val="140010"/>
              </a:lnSpc>
              <a:buClr>
                <a:srgbClr val="000000"/>
              </a:buClr>
            </a:pPr>
            <a:r>
              <a:rPr lang="en-US" sz="2666" b="1" kern="0">
                <a:solidFill>
                  <a:srgbClr val="FFFFFF"/>
                </a:solidFill>
                <a:latin typeface="Arial"/>
                <a:ea typeface="Arial"/>
                <a:cs typeface="Arial"/>
                <a:sym typeface="Arial"/>
              </a:rPr>
              <a:t>Les axes prioritaires de la French Tech</a:t>
            </a:r>
            <a:endParaRPr sz="933" kern="0">
              <a:solidFill>
                <a:srgbClr val="FFFFFF"/>
              </a:solidFill>
              <a:latin typeface="Arial"/>
              <a:cs typeface="Arial"/>
              <a:sym typeface="Arial"/>
            </a:endParaRPr>
          </a:p>
        </p:txBody>
      </p:sp>
      <p:sp>
        <p:nvSpPr>
          <p:cNvPr id="176" name="Google Shape;176;p6"/>
          <p:cNvSpPr txBox="1"/>
          <p:nvPr/>
        </p:nvSpPr>
        <p:spPr>
          <a:xfrm>
            <a:off x="3890038" y="1043517"/>
            <a:ext cx="4644400" cy="804451"/>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867" b="1" kern="0">
                <a:solidFill>
                  <a:srgbClr val="FFFFFF"/>
                </a:solidFill>
                <a:latin typeface="Montserrat"/>
                <a:ea typeface="Montserrat"/>
                <a:cs typeface="Montserrat"/>
                <a:sym typeface="Montserrat"/>
              </a:rPr>
              <a:t>Aider, fédérer et soutenir les start-up !</a:t>
            </a:r>
            <a:endParaRPr sz="933" kern="0">
              <a:solidFill>
                <a:srgbClr val="FFFFFF"/>
              </a:solidFill>
              <a:latin typeface="Arial"/>
              <a:cs typeface="Arial"/>
              <a:sym typeface="Arial"/>
            </a:endParaRPr>
          </a:p>
        </p:txBody>
      </p:sp>
      <p:sp>
        <p:nvSpPr>
          <p:cNvPr id="177" name="Google Shape;177;p6"/>
          <p:cNvSpPr txBox="1"/>
          <p:nvPr/>
        </p:nvSpPr>
        <p:spPr>
          <a:xfrm>
            <a:off x="1529535" y="2168779"/>
            <a:ext cx="5261200" cy="1034129"/>
          </a:xfrm>
          <a:prstGeom prst="rect">
            <a:avLst/>
          </a:prstGeom>
          <a:noFill/>
          <a:ln>
            <a:noFill/>
          </a:ln>
        </p:spPr>
        <p:txBody>
          <a:bodyPr spcFirstLastPara="1" wrap="square" lIns="0" tIns="0" rIns="0" bIns="0" anchor="t" anchorCtr="0">
            <a:spAutoFit/>
          </a:bodyPr>
          <a:lstStyle/>
          <a:p>
            <a:pPr defTabSz="609630">
              <a:lnSpc>
                <a:spcPct val="139958"/>
              </a:lnSpc>
              <a:buClr>
                <a:srgbClr val="000000"/>
              </a:buClr>
            </a:pPr>
            <a:r>
              <a:rPr lang="en-US" sz="1600" kern="0">
                <a:solidFill>
                  <a:srgbClr val="FFFFFF"/>
                </a:solidFill>
                <a:latin typeface="Arial"/>
                <a:ea typeface="Arial"/>
                <a:cs typeface="Arial"/>
                <a:sym typeface="Arial"/>
              </a:rPr>
              <a:t>Favoriser l’accès aux marchés publics et privés et favoriser l’utilisation des solutions développées par les entreprises de la French Tech </a:t>
            </a:r>
            <a:endParaRPr sz="933" kern="0">
              <a:solidFill>
                <a:srgbClr val="FFFFFF"/>
              </a:solidFill>
              <a:latin typeface="Arial"/>
              <a:cs typeface="Arial"/>
              <a:sym typeface="Arial"/>
            </a:endParaRPr>
          </a:p>
        </p:txBody>
      </p:sp>
      <p:sp>
        <p:nvSpPr>
          <p:cNvPr id="178" name="Google Shape;178;p6"/>
          <p:cNvSpPr txBox="1"/>
          <p:nvPr/>
        </p:nvSpPr>
        <p:spPr>
          <a:xfrm>
            <a:off x="3157957" y="3627952"/>
            <a:ext cx="3435000" cy="1034129"/>
          </a:xfrm>
          <a:prstGeom prst="rect">
            <a:avLst/>
          </a:prstGeom>
          <a:noFill/>
          <a:ln>
            <a:noFill/>
          </a:ln>
        </p:spPr>
        <p:txBody>
          <a:bodyPr spcFirstLastPara="1" wrap="square" lIns="0" tIns="0" rIns="0" bIns="0" anchor="t" anchorCtr="0">
            <a:spAutoFit/>
          </a:bodyPr>
          <a:lstStyle/>
          <a:p>
            <a:pPr defTabSz="609630">
              <a:lnSpc>
                <a:spcPct val="139958"/>
              </a:lnSpc>
              <a:buClr>
                <a:srgbClr val="000000"/>
              </a:buClr>
            </a:pPr>
            <a:r>
              <a:rPr lang="en-US" sz="1600" kern="0">
                <a:solidFill>
                  <a:srgbClr val="FFFFFF"/>
                </a:solidFill>
                <a:latin typeface="Arial"/>
                <a:ea typeface="Arial"/>
                <a:cs typeface="Arial"/>
                <a:sym typeface="Arial"/>
              </a:rPr>
              <a:t>Faciliter l’accès aux financements (fonds d’investissement, refinancement, etc.)</a:t>
            </a:r>
            <a:endParaRPr sz="933" kern="0">
              <a:solidFill>
                <a:srgbClr val="FFFFFF"/>
              </a:solidFill>
              <a:latin typeface="Arial"/>
              <a:cs typeface="Arial"/>
              <a:sym typeface="Arial"/>
            </a:endParaRPr>
          </a:p>
        </p:txBody>
      </p:sp>
      <p:sp>
        <p:nvSpPr>
          <p:cNvPr id="179" name="Google Shape;179;p6"/>
          <p:cNvSpPr txBox="1"/>
          <p:nvPr/>
        </p:nvSpPr>
        <p:spPr>
          <a:xfrm>
            <a:off x="2310358" y="5434089"/>
            <a:ext cx="3736000" cy="344710"/>
          </a:xfrm>
          <a:prstGeom prst="rect">
            <a:avLst/>
          </a:prstGeom>
          <a:noFill/>
          <a:ln>
            <a:noFill/>
          </a:ln>
        </p:spPr>
        <p:txBody>
          <a:bodyPr spcFirstLastPara="1" wrap="square" lIns="0" tIns="0" rIns="0" bIns="0" anchor="t" anchorCtr="0">
            <a:spAutoFit/>
          </a:bodyPr>
          <a:lstStyle/>
          <a:p>
            <a:pPr defTabSz="609630">
              <a:lnSpc>
                <a:spcPct val="139958"/>
              </a:lnSpc>
              <a:buClr>
                <a:srgbClr val="000000"/>
              </a:buClr>
            </a:pPr>
            <a:r>
              <a:rPr lang="en-US" sz="1600" kern="0">
                <a:solidFill>
                  <a:srgbClr val="FFFFFF"/>
                </a:solidFill>
                <a:latin typeface="Arial"/>
                <a:ea typeface="Arial"/>
                <a:cs typeface="Arial"/>
                <a:sym typeface="Arial"/>
              </a:rPr>
              <a:t>Ouvrir l’écosystème à tous les talents</a:t>
            </a:r>
            <a:endParaRPr sz="933" kern="0">
              <a:solidFill>
                <a:srgbClr val="FFFFFF"/>
              </a:solidFill>
              <a:latin typeface="Arial"/>
              <a:cs typeface="Arial"/>
              <a:sym typeface="Arial"/>
            </a:endParaRPr>
          </a:p>
        </p:txBody>
      </p:sp>
      <p:sp>
        <p:nvSpPr>
          <p:cNvPr id="180" name="Google Shape;180;p6"/>
          <p:cNvSpPr txBox="1"/>
          <p:nvPr/>
        </p:nvSpPr>
        <p:spPr>
          <a:xfrm>
            <a:off x="7710905" y="4197110"/>
            <a:ext cx="3677800" cy="1378839"/>
          </a:xfrm>
          <a:prstGeom prst="rect">
            <a:avLst/>
          </a:prstGeom>
          <a:noFill/>
          <a:ln>
            <a:noFill/>
          </a:ln>
        </p:spPr>
        <p:txBody>
          <a:bodyPr spcFirstLastPara="1" wrap="square" lIns="0" tIns="0" rIns="0" bIns="0" anchor="t" anchorCtr="0">
            <a:spAutoFit/>
          </a:bodyPr>
          <a:lstStyle/>
          <a:p>
            <a:pPr defTabSz="609630">
              <a:lnSpc>
                <a:spcPct val="139958"/>
              </a:lnSpc>
              <a:buClr>
                <a:srgbClr val="000000"/>
              </a:buClr>
            </a:pPr>
            <a:r>
              <a:rPr lang="en-US" sz="1600" kern="0">
                <a:solidFill>
                  <a:srgbClr val="FFFFFF"/>
                </a:solidFill>
                <a:latin typeface="Arial"/>
                <a:ea typeface="Arial"/>
                <a:cs typeface="Arial"/>
                <a:sym typeface="Arial"/>
              </a:rPr>
              <a:t>Renforcer la souveraineté numérique et la compétitivité technologique des entreprises et les liens avec les acteurs de la recherche</a:t>
            </a:r>
            <a:endParaRPr sz="933" kern="0">
              <a:solidFill>
                <a:srgbClr val="FFFFFF"/>
              </a:solidFill>
              <a:latin typeface="Arial"/>
              <a:cs typeface="Arial"/>
              <a:sym typeface="Arial"/>
            </a:endParaRPr>
          </a:p>
        </p:txBody>
      </p:sp>
      <p:sp>
        <p:nvSpPr>
          <p:cNvPr id="181" name="Google Shape;181;p6"/>
          <p:cNvSpPr txBox="1"/>
          <p:nvPr/>
        </p:nvSpPr>
        <p:spPr>
          <a:xfrm>
            <a:off x="1006467" y="2237783"/>
            <a:ext cx="465200" cy="797600"/>
          </a:xfrm>
          <a:prstGeom prst="rect">
            <a:avLst/>
          </a:prstGeom>
          <a:noFill/>
          <a:ln>
            <a:noFill/>
          </a:ln>
        </p:spPr>
        <p:txBody>
          <a:bodyPr spcFirstLastPara="1" wrap="square" lIns="60950" tIns="60950" rIns="60950" bIns="60950" anchor="t" anchorCtr="0">
            <a:noAutofit/>
          </a:bodyPr>
          <a:lstStyle/>
          <a:p>
            <a:pPr defTabSz="609630">
              <a:buClr>
                <a:srgbClr val="000000"/>
              </a:buClr>
            </a:pPr>
            <a:r>
              <a:rPr lang="en-US" sz="4067" b="1" kern="0">
                <a:solidFill>
                  <a:srgbClr val="E62A45"/>
                </a:solidFill>
                <a:latin typeface="Arial"/>
                <a:cs typeface="Arial"/>
                <a:sym typeface="Arial"/>
              </a:rPr>
              <a:t>1</a:t>
            </a:r>
            <a:endParaRPr sz="4067" b="1" kern="0">
              <a:solidFill>
                <a:srgbClr val="E62A45"/>
              </a:solidFill>
              <a:latin typeface="Arial"/>
              <a:cs typeface="Arial"/>
              <a:sym typeface="Arial"/>
            </a:endParaRPr>
          </a:p>
        </p:txBody>
      </p:sp>
      <p:sp>
        <p:nvSpPr>
          <p:cNvPr id="182" name="Google Shape;182;p6"/>
          <p:cNvSpPr txBox="1"/>
          <p:nvPr/>
        </p:nvSpPr>
        <p:spPr>
          <a:xfrm>
            <a:off x="2582800" y="3696950"/>
            <a:ext cx="465200" cy="797600"/>
          </a:xfrm>
          <a:prstGeom prst="rect">
            <a:avLst/>
          </a:prstGeom>
          <a:noFill/>
          <a:ln>
            <a:noFill/>
          </a:ln>
        </p:spPr>
        <p:txBody>
          <a:bodyPr spcFirstLastPara="1" wrap="square" lIns="60950" tIns="60950" rIns="60950" bIns="60950" anchor="t" anchorCtr="0">
            <a:noAutofit/>
          </a:bodyPr>
          <a:lstStyle/>
          <a:p>
            <a:pPr defTabSz="609630">
              <a:buClr>
                <a:srgbClr val="000000"/>
              </a:buClr>
            </a:pPr>
            <a:r>
              <a:rPr lang="en-US" sz="4067" b="1" kern="0">
                <a:solidFill>
                  <a:srgbClr val="E62A45"/>
                </a:solidFill>
                <a:latin typeface="Arial"/>
                <a:cs typeface="Arial"/>
                <a:sym typeface="Arial"/>
              </a:rPr>
              <a:t>2</a:t>
            </a:r>
            <a:endParaRPr sz="4067" b="1" kern="0">
              <a:solidFill>
                <a:srgbClr val="E62A45"/>
              </a:solidFill>
              <a:latin typeface="Arial"/>
              <a:cs typeface="Arial"/>
              <a:sym typeface="Arial"/>
            </a:endParaRPr>
          </a:p>
        </p:txBody>
      </p:sp>
      <p:sp>
        <p:nvSpPr>
          <p:cNvPr id="183" name="Google Shape;183;p6"/>
          <p:cNvSpPr txBox="1"/>
          <p:nvPr/>
        </p:nvSpPr>
        <p:spPr>
          <a:xfrm>
            <a:off x="1772717" y="5158383"/>
            <a:ext cx="465200" cy="797600"/>
          </a:xfrm>
          <a:prstGeom prst="rect">
            <a:avLst/>
          </a:prstGeom>
          <a:noFill/>
          <a:ln>
            <a:noFill/>
          </a:ln>
        </p:spPr>
        <p:txBody>
          <a:bodyPr spcFirstLastPara="1" wrap="square" lIns="60950" tIns="60950" rIns="60950" bIns="60950" anchor="t" anchorCtr="0">
            <a:noAutofit/>
          </a:bodyPr>
          <a:lstStyle/>
          <a:p>
            <a:pPr defTabSz="609630">
              <a:buClr>
                <a:srgbClr val="000000"/>
              </a:buClr>
            </a:pPr>
            <a:r>
              <a:rPr lang="en-US" sz="4067" b="1" kern="0">
                <a:solidFill>
                  <a:srgbClr val="E62A45"/>
                </a:solidFill>
                <a:latin typeface="Arial"/>
                <a:cs typeface="Arial"/>
                <a:sym typeface="Arial"/>
              </a:rPr>
              <a:t>3</a:t>
            </a:r>
            <a:endParaRPr sz="4067" b="1" kern="0">
              <a:solidFill>
                <a:srgbClr val="E62A45"/>
              </a:solidFill>
              <a:latin typeface="Arial"/>
              <a:cs typeface="Arial"/>
              <a:sym typeface="Arial"/>
            </a:endParaRPr>
          </a:p>
        </p:txBody>
      </p:sp>
      <p:sp>
        <p:nvSpPr>
          <p:cNvPr id="184" name="Google Shape;184;p6"/>
          <p:cNvSpPr txBox="1"/>
          <p:nvPr/>
        </p:nvSpPr>
        <p:spPr>
          <a:xfrm>
            <a:off x="7117575" y="4438517"/>
            <a:ext cx="465200" cy="797600"/>
          </a:xfrm>
          <a:prstGeom prst="rect">
            <a:avLst/>
          </a:prstGeom>
          <a:noFill/>
          <a:ln>
            <a:noFill/>
          </a:ln>
        </p:spPr>
        <p:txBody>
          <a:bodyPr spcFirstLastPara="1" wrap="square" lIns="60950" tIns="60950" rIns="60950" bIns="60950" anchor="t" anchorCtr="0">
            <a:noAutofit/>
          </a:bodyPr>
          <a:lstStyle/>
          <a:p>
            <a:pPr defTabSz="609630">
              <a:buClr>
                <a:srgbClr val="000000"/>
              </a:buClr>
            </a:pPr>
            <a:r>
              <a:rPr lang="en-US" sz="4067" b="1" kern="0">
                <a:solidFill>
                  <a:srgbClr val="E62A45"/>
                </a:solidFill>
                <a:latin typeface="Arial"/>
                <a:cs typeface="Arial"/>
                <a:sym typeface="Arial"/>
              </a:rPr>
              <a:t>4</a:t>
            </a:r>
            <a:endParaRPr sz="4067" b="1" kern="0">
              <a:solidFill>
                <a:srgbClr val="E62A45"/>
              </a:solidFill>
              <a:latin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30748"/>
        </a:solidFill>
        <a:effectLst/>
      </p:bgPr>
    </p:bg>
    <p:spTree>
      <p:nvGrpSpPr>
        <p:cNvPr id="1" name="Shape 192"/>
        <p:cNvGrpSpPr/>
        <p:nvPr/>
      </p:nvGrpSpPr>
      <p:grpSpPr>
        <a:xfrm>
          <a:off x="0" y="0"/>
          <a:ext cx="0" cy="0"/>
          <a:chOff x="0" y="0"/>
          <a:chExt cx="0" cy="0"/>
        </a:xfrm>
      </p:grpSpPr>
      <p:sp>
        <p:nvSpPr>
          <p:cNvPr id="193" name="Google Shape;193;p7"/>
          <p:cNvSpPr/>
          <p:nvPr/>
        </p:nvSpPr>
        <p:spPr>
          <a:xfrm>
            <a:off x="0" y="0"/>
            <a:ext cx="12206796" cy="6858000"/>
          </a:xfrm>
          <a:custGeom>
            <a:avLst/>
            <a:gdLst/>
            <a:ahLst/>
            <a:cxnLst/>
            <a:rect l="l" t="t" r="r" b="b"/>
            <a:pathLst>
              <a:path w="18310194" h="10287000" extrusionOk="0">
                <a:moveTo>
                  <a:pt x="0" y="0"/>
                </a:moveTo>
                <a:lnTo>
                  <a:pt x="18310194" y="0"/>
                </a:lnTo>
                <a:lnTo>
                  <a:pt x="18310194" y="10287000"/>
                </a:lnTo>
                <a:lnTo>
                  <a:pt x="0" y="10287000"/>
                </a:lnTo>
                <a:lnTo>
                  <a:pt x="0" y="0"/>
                </a:lnTo>
                <a:close/>
              </a:path>
            </a:pathLst>
          </a:custGeom>
          <a:noFill/>
          <a:ln>
            <a:noFill/>
          </a:ln>
        </p:spPr>
        <p:txBody>
          <a:bodyPr/>
          <a:lstStyle/>
          <a:p>
            <a:endParaRPr lang="fr-FR"/>
          </a:p>
        </p:txBody>
      </p:sp>
      <p:sp>
        <p:nvSpPr>
          <p:cNvPr id="194" name="Google Shape;194;p7"/>
          <p:cNvSpPr/>
          <p:nvPr/>
        </p:nvSpPr>
        <p:spPr>
          <a:xfrm>
            <a:off x="1407219" y="4472265"/>
            <a:ext cx="1353761" cy="1353761"/>
          </a:xfrm>
          <a:custGeom>
            <a:avLst/>
            <a:gdLst/>
            <a:ahLst/>
            <a:cxnLst/>
            <a:rect l="l" t="t" r="r" b="b"/>
            <a:pathLst>
              <a:path w="2030641" h="2030641" extrusionOk="0">
                <a:moveTo>
                  <a:pt x="0" y="0"/>
                </a:moveTo>
                <a:lnTo>
                  <a:pt x="2030641" y="0"/>
                </a:lnTo>
                <a:lnTo>
                  <a:pt x="2030641" y="2030641"/>
                </a:lnTo>
                <a:lnTo>
                  <a:pt x="0" y="2030641"/>
                </a:lnTo>
                <a:lnTo>
                  <a:pt x="0" y="0"/>
                </a:lnTo>
                <a:close/>
              </a:path>
            </a:pathLst>
          </a:custGeom>
          <a:blipFill rotWithShape="1">
            <a:blip r:embed="rId3">
              <a:alphaModFix/>
            </a:blip>
            <a:stretch>
              <a:fillRect/>
            </a:stretch>
          </a:blipFill>
          <a:ln>
            <a:noFill/>
          </a:ln>
        </p:spPr>
        <p:txBody>
          <a:bodyPr/>
          <a:lstStyle/>
          <a:p>
            <a:endParaRPr lang="fr-FR"/>
          </a:p>
        </p:txBody>
      </p:sp>
      <p:sp>
        <p:nvSpPr>
          <p:cNvPr id="195" name="Google Shape;195;p7"/>
          <p:cNvSpPr/>
          <p:nvPr/>
        </p:nvSpPr>
        <p:spPr>
          <a:xfrm>
            <a:off x="2915211" y="4333716"/>
            <a:ext cx="1630859" cy="1630859"/>
          </a:xfrm>
          <a:custGeom>
            <a:avLst/>
            <a:gdLst/>
            <a:ahLst/>
            <a:cxnLst/>
            <a:rect l="l" t="t" r="r" b="b"/>
            <a:pathLst>
              <a:path w="2446289" h="2446289" extrusionOk="0">
                <a:moveTo>
                  <a:pt x="0" y="0"/>
                </a:moveTo>
                <a:lnTo>
                  <a:pt x="2446289" y="0"/>
                </a:lnTo>
                <a:lnTo>
                  <a:pt x="2446289" y="2446289"/>
                </a:lnTo>
                <a:lnTo>
                  <a:pt x="0" y="2446289"/>
                </a:lnTo>
                <a:lnTo>
                  <a:pt x="0" y="0"/>
                </a:lnTo>
                <a:close/>
              </a:path>
            </a:pathLst>
          </a:custGeom>
          <a:blipFill rotWithShape="1">
            <a:blip r:embed="rId4">
              <a:alphaModFix/>
            </a:blip>
            <a:stretch>
              <a:fillRect/>
            </a:stretch>
          </a:blipFill>
          <a:ln>
            <a:noFill/>
          </a:ln>
        </p:spPr>
        <p:txBody>
          <a:bodyPr/>
          <a:lstStyle/>
          <a:p>
            <a:endParaRPr lang="fr-FR"/>
          </a:p>
        </p:txBody>
      </p:sp>
      <p:sp>
        <p:nvSpPr>
          <p:cNvPr id="196" name="Google Shape;196;p7"/>
          <p:cNvSpPr txBox="1"/>
          <p:nvPr/>
        </p:nvSpPr>
        <p:spPr>
          <a:xfrm>
            <a:off x="3474138" y="635000"/>
            <a:ext cx="5476200" cy="574324"/>
          </a:xfrm>
          <a:prstGeom prst="rect">
            <a:avLst/>
          </a:prstGeom>
          <a:noFill/>
          <a:ln>
            <a:noFill/>
          </a:ln>
        </p:spPr>
        <p:txBody>
          <a:bodyPr spcFirstLastPara="1" wrap="square" lIns="0" tIns="0" rIns="0" bIns="0" anchor="t" anchorCtr="0">
            <a:spAutoFit/>
          </a:bodyPr>
          <a:lstStyle/>
          <a:p>
            <a:pPr algn="ctr" defTabSz="609630">
              <a:lnSpc>
                <a:spcPct val="140010"/>
              </a:lnSpc>
              <a:buClr>
                <a:srgbClr val="000000"/>
              </a:buClr>
            </a:pPr>
            <a:r>
              <a:rPr lang="en-US" sz="2666" b="1" kern="0">
                <a:solidFill>
                  <a:srgbClr val="FFFFFF"/>
                </a:solidFill>
                <a:latin typeface="Arial"/>
                <a:ea typeface="Arial"/>
                <a:cs typeface="Arial"/>
                <a:sym typeface="Arial"/>
              </a:rPr>
              <a:t>Notre mission dans le Grand Est</a:t>
            </a:r>
            <a:endParaRPr sz="933" kern="0">
              <a:solidFill>
                <a:srgbClr val="FFFFFF"/>
              </a:solidFill>
              <a:latin typeface="Arial"/>
              <a:cs typeface="Arial"/>
              <a:sym typeface="Arial"/>
            </a:endParaRPr>
          </a:p>
        </p:txBody>
      </p:sp>
      <p:sp>
        <p:nvSpPr>
          <p:cNvPr id="197" name="Google Shape;197;p7"/>
          <p:cNvSpPr txBox="1"/>
          <p:nvPr/>
        </p:nvSpPr>
        <p:spPr>
          <a:xfrm>
            <a:off x="3890013" y="1043517"/>
            <a:ext cx="4644600" cy="804451"/>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867" b="1" kern="0">
                <a:solidFill>
                  <a:srgbClr val="FFFFFF"/>
                </a:solidFill>
                <a:latin typeface="Montserrat"/>
                <a:ea typeface="Montserrat"/>
                <a:cs typeface="Montserrat"/>
                <a:sym typeface="Montserrat"/>
              </a:rPr>
              <a:t>Aider, fédérer et soutenir les start-up !</a:t>
            </a:r>
            <a:endParaRPr sz="933" kern="0">
              <a:solidFill>
                <a:srgbClr val="FFFFFF"/>
              </a:solidFill>
              <a:latin typeface="Arial"/>
              <a:cs typeface="Arial"/>
              <a:sym typeface="Arial"/>
            </a:endParaRPr>
          </a:p>
        </p:txBody>
      </p:sp>
      <p:sp>
        <p:nvSpPr>
          <p:cNvPr id="198" name="Google Shape;198;p7"/>
          <p:cNvSpPr txBox="1"/>
          <p:nvPr/>
        </p:nvSpPr>
        <p:spPr>
          <a:xfrm>
            <a:off x="1526117" y="2220715"/>
            <a:ext cx="4569800" cy="1723549"/>
          </a:xfrm>
          <a:prstGeom prst="rect">
            <a:avLst/>
          </a:prstGeom>
          <a:noFill/>
          <a:ln>
            <a:noFill/>
          </a:ln>
        </p:spPr>
        <p:txBody>
          <a:bodyPr spcFirstLastPara="1" wrap="square" lIns="0" tIns="0" rIns="0" bIns="0" anchor="t" anchorCtr="0">
            <a:spAutoFit/>
          </a:bodyPr>
          <a:lstStyle/>
          <a:p>
            <a:pPr marL="345461" lvl="1" indent="-172730" algn="just" defTabSz="609630">
              <a:lnSpc>
                <a:spcPct val="140000"/>
              </a:lnSpc>
              <a:buClr>
                <a:srgbClr val="FFFFFF"/>
              </a:buClr>
              <a:buSzPts val="2400"/>
              <a:buFont typeface="Arial"/>
              <a:buChar char="•"/>
            </a:pPr>
            <a:r>
              <a:rPr lang="en-US" sz="1600" kern="0">
                <a:solidFill>
                  <a:srgbClr val="FFFFFF"/>
                </a:solidFill>
                <a:latin typeface="Arial"/>
                <a:ea typeface="Arial"/>
                <a:cs typeface="Arial"/>
                <a:sym typeface="Arial"/>
              </a:rPr>
              <a:t>Mettre en relation</a:t>
            </a:r>
            <a:endParaRPr sz="933" kern="0">
              <a:solidFill>
                <a:srgbClr val="FFFFFF"/>
              </a:solidFill>
              <a:latin typeface="Arial"/>
              <a:cs typeface="Arial"/>
              <a:sym typeface="Arial"/>
            </a:endParaRPr>
          </a:p>
          <a:p>
            <a:pPr marL="345461" lvl="1" indent="-172730" algn="just" defTabSz="609630">
              <a:lnSpc>
                <a:spcPct val="140000"/>
              </a:lnSpc>
              <a:buClr>
                <a:srgbClr val="FFFFFF"/>
              </a:buClr>
              <a:buSzPts val="2400"/>
              <a:buFont typeface="Arial"/>
              <a:buChar char="•"/>
            </a:pPr>
            <a:r>
              <a:rPr lang="en-US" sz="1600" kern="0">
                <a:solidFill>
                  <a:srgbClr val="FFFFFF"/>
                </a:solidFill>
                <a:latin typeface="Arial"/>
                <a:ea typeface="Arial"/>
                <a:cs typeface="Arial"/>
                <a:sym typeface="Arial"/>
              </a:rPr>
              <a:t>Animer le territoire</a:t>
            </a:r>
            <a:endParaRPr sz="933" kern="0">
              <a:solidFill>
                <a:srgbClr val="FFFFFF"/>
              </a:solidFill>
              <a:latin typeface="Arial"/>
              <a:cs typeface="Arial"/>
              <a:sym typeface="Arial"/>
            </a:endParaRPr>
          </a:p>
          <a:p>
            <a:pPr marL="345461" lvl="1" indent="-172730" algn="just" defTabSz="609630">
              <a:lnSpc>
                <a:spcPct val="140000"/>
              </a:lnSpc>
              <a:buClr>
                <a:srgbClr val="FFFFFF"/>
              </a:buClr>
              <a:buSzPts val="2400"/>
              <a:buFont typeface="Arial"/>
              <a:buChar char="•"/>
            </a:pPr>
            <a:r>
              <a:rPr lang="en-US" sz="1600" kern="0">
                <a:solidFill>
                  <a:srgbClr val="FFFFFF"/>
                </a:solidFill>
                <a:latin typeface="Arial"/>
                <a:ea typeface="Arial"/>
                <a:cs typeface="Arial"/>
                <a:sym typeface="Arial"/>
              </a:rPr>
              <a:t>Donner de la visibilité</a:t>
            </a:r>
            <a:endParaRPr sz="933" kern="0">
              <a:solidFill>
                <a:srgbClr val="FFFFFF"/>
              </a:solidFill>
              <a:latin typeface="Arial"/>
              <a:cs typeface="Arial"/>
              <a:sym typeface="Arial"/>
            </a:endParaRPr>
          </a:p>
          <a:p>
            <a:pPr marL="345461" lvl="1" indent="-172730" algn="just" defTabSz="609630">
              <a:lnSpc>
                <a:spcPct val="140000"/>
              </a:lnSpc>
              <a:buClr>
                <a:srgbClr val="FFFFFF"/>
              </a:buClr>
              <a:buSzPts val="2400"/>
              <a:buFont typeface="Arial"/>
              <a:buChar char="•"/>
            </a:pPr>
            <a:r>
              <a:rPr lang="en-US" sz="1600" kern="0">
                <a:solidFill>
                  <a:srgbClr val="FFFFFF"/>
                </a:solidFill>
                <a:latin typeface="Arial"/>
                <a:ea typeface="Arial"/>
                <a:cs typeface="Arial"/>
                <a:sym typeface="Arial"/>
              </a:rPr>
              <a:t>Créer des opportunités business</a:t>
            </a:r>
            <a:endParaRPr sz="933" kern="0">
              <a:solidFill>
                <a:srgbClr val="FFFFFF"/>
              </a:solidFill>
              <a:latin typeface="Arial"/>
              <a:cs typeface="Arial"/>
              <a:sym typeface="Arial"/>
            </a:endParaRPr>
          </a:p>
          <a:p>
            <a:pPr marL="345461" lvl="1" indent="-172730" algn="just" defTabSz="609630">
              <a:lnSpc>
                <a:spcPct val="140000"/>
              </a:lnSpc>
              <a:buClr>
                <a:srgbClr val="FFFFFF"/>
              </a:buClr>
              <a:buSzPts val="2400"/>
              <a:buFont typeface="Arial"/>
              <a:buChar char="•"/>
            </a:pPr>
            <a:r>
              <a:rPr lang="en-US" sz="1600" kern="0">
                <a:solidFill>
                  <a:srgbClr val="FFFFFF"/>
                </a:solidFill>
                <a:latin typeface="Arial"/>
                <a:ea typeface="Arial"/>
                <a:cs typeface="Arial"/>
                <a:sym typeface="Arial"/>
              </a:rPr>
              <a:t>Déployer les axes prioritaires nationaux</a:t>
            </a:r>
            <a:endParaRPr sz="933" kern="0">
              <a:solidFill>
                <a:srgbClr val="FFFFFF"/>
              </a:solidFill>
              <a:latin typeface="Arial"/>
              <a:cs typeface="Arial"/>
              <a:sym typeface="Arial"/>
            </a:endParaRPr>
          </a:p>
        </p:txBody>
      </p:sp>
      <p:grpSp>
        <p:nvGrpSpPr>
          <p:cNvPr id="199" name="Google Shape;199;p7"/>
          <p:cNvGrpSpPr/>
          <p:nvPr/>
        </p:nvGrpSpPr>
        <p:grpSpPr>
          <a:xfrm>
            <a:off x="6560007" y="1803613"/>
            <a:ext cx="5508863" cy="4714095"/>
            <a:chOff x="0" y="0"/>
            <a:chExt cx="11017725" cy="9428191"/>
          </a:xfrm>
        </p:grpSpPr>
        <p:sp>
          <p:nvSpPr>
            <p:cNvPr id="200" name="Google Shape;200;p7"/>
            <p:cNvSpPr/>
            <p:nvPr/>
          </p:nvSpPr>
          <p:spPr>
            <a:xfrm>
              <a:off x="0" y="0"/>
              <a:ext cx="10878682" cy="9428191"/>
            </a:xfrm>
            <a:custGeom>
              <a:avLst/>
              <a:gdLst/>
              <a:ahLst/>
              <a:cxnLst/>
              <a:rect l="l" t="t" r="r" b="b"/>
              <a:pathLst>
                <a:path w="10878682" h="9428191" extrusionOk="0">
                  <a:moveTo>
                    <a:pt x="0" y="0"/>
                  </a:moveTo>
                  <a:lnTo>
                    <a:pt x="10878682" y="0"/>
                  </a:lnTo>
                  <a:lnTo>
                    <a:pt x="10878682" y="9428191"/>
                  </a:lnTo>
                  <a:lnTo>
                    <a:pt x="0" y="9428191"/>
                  </a:lnTo>
                  <a:lnTo>
                    <a:pt x="0" y="0"/>
                  </a:lnTo>
                  <a:close/>
                </a:path>
              </a:pathLst>
            </a:custGeom>
            <a:blipFill rotWithShape="1">
              <a:blip r:embed="rId5">
                <a:alphaModFix/>
              </a:blip>
              <a:stretch>
                <a:fillRect/>
              </a:stretch>
            </a:blipFill>
            <a:ln>
              <a:noFill/>
            </a:ln>
          </p:spPr>
          <p:txBody>
            <a:bodyPr/>
            <a:lstStyle/>
            <a:p>
              <a:endParaRPr lang="fr-FR"/>
            </a:p>
          </p:txBody>
        </p:sp>
        <p:sp>
          <p:nvSpPr>
            <p:cNvPr id="201" name="Google Shape;201;p7"/>
            <p:cNvSpPr txBox="1"/>
            <p:nvPr/>
          </p:nvSpPr>
          <p:spPr>
            <a:xfrm>
              <a:off x="817630" y="3059180"/>
              <a:ext cx="1493988" cy="1148776"/>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333" b="1" kern="0">
                  <a:solidFill>
                    <a:srgbClr val="0062FF"/>
                  </a:solidFill>
                  <a:latin typeface="Montserrat"/>
                  <a:ea typeface="Montserrat"/>
                  <a:cs typeface="Montserrat"/>
                  <a:sym typeface="Montserrat"/>
                </a:rPr>
                <a:t>x </a:t>
              </a:r>
              <a:endParaRPr sz="933" kern="0">
                <a:solidFill>
                  <a:srgbClr val="000000"/>
                </a:solidFill>
                <a:latin typeface="Arial"/>
                <a:cs typeface="Arial"/>
                <a:sym typeface="Arial"/>
              </a:endParaRPr>
            </a:p>
            <a:p>
              <a:pPr algn="ctr" defTabSz="609630">
                <a:lnSpc>
                  <a:spcPct val="140000"/>
                </a:lnSpc>
                <a:buClr>
                  <a:srgbClr val="000000"/>
                </a:buClr>
              </a:pPr>
              <a:r>
                <a:rPr lang="en-US" sz="1333" b="1" kern="0">
                  <a:solidFill>
                    <a:srgbClr val="0062FF"/>
                  </a:solidFill>
                  <a:latin typeface="Montserrat"/>
                  <a:ea typeface="Montserrat"/>
                  <a:cs typeface="Montserrat"/>
                  <a:sym typeface="Montserrat"/>
                </a:rPr>
                <a:t>Reims</a:t>
              </a:r>
              <a:endParaRPr sz="933" kern="0">
                <a:solidFill>
                  <a:srgbClr val="000000"/>
                </a:solidFill>
                <a:latin typeface="Arial"/>
                <a:cs typeface="Arial"/>
                <a:sym typeface="Arial"/>
              </a:endParaRPr>
            </a:p>
          </p:txBody>
        </p:sp>
        <p:sp>
          <p:nvSpPr>
            <p:cNvPr id="202" name="Google Shape;202;p7"/>
            <p:cNvSpPr txBox="1"/>
            <p:nvPr/>
          </p:nvSpPr>
          <p:spPr>
            <a:xfrm>
              <a:off x="6322577" y="3482552"/>
              <a:ext cx="1323786" cy="574390"/>
            </a:xfrm>
            <a:prstGeom prst="rect">
              <a:avLst/>
            </a:prstGeom>
            <a:noFill/>
            <a:ln>
              <a:noFill/>
            </a:ln>
          </p:spPr>
          <p:txBody>
            <a:bodyPr spcFirstLastPara="1" wrap="square" lIns="0" tIns="0" rIns="0" bIns="0" anchor="t" anchorCtr="0">
              <a:spAutoFit/>
            </a:bodyPr>
            <a:lstStyle/>
            <a:p>
              <a:pPr algn="just" defTabSz="609630">
                <a:lnSpc>
                  <a:spcPct val="140000"/>
                </a:lnSpc>
                <a:buClr>
                  <a:srgbClr val="000000"/>
                </a:buClr>
              </a:pPr>
              <a:r>
                <a:rPr lang="en-US" sz="1333" b="1" kern="0">
                  <a:solidFill>
                    <a:srgbClr val="0062FF"/>
                  </a:solidFill>
                  <a:latin typeface="Montserrat"/>
                  <a:ea typeface="Montserrat"/>
                  <a:cs typeface="Montserrat"/>
                  <a:sym typeface="Montserrat"/>
                </a:rPr>
                <a:t>x Metz</a:t>
              </a:r>
              <a:endParaRPr sz="933" kern="0">
                <a:solidFill>
                  <a:srgbClr val="000000"/>
                </a:solidFill>
                <a:latin typeface="Arial"/>
                <a:cs typeface="Arial"/>
                <a:sym typeface="Arial"/>
              </a:endParaRPr>
            </a:p>
          </p:txBody>
        </p:sp>
        <p:sp>
          <p:nvSpPr>
            <p:cNvPr id="203" name="Google Shape;203;p7"/>
            <p:cNvSpPr txBox="1"/>
            <p:nvPr/>
          </p:nvSpPr>
          <p:spPr>
            <a:xfrm>
              <a:off x="6058207" y="2657014"/>
              <a:ext cx="2471768" cy="574390"/>
            </a:xfrm>
            <a:prstGeom prst="rect">
              <a:avLst/>
            </a:prstGeom>
            <a:noFill/>
            <a:ln>
              <a:noFill/>
            </a:ln>
          </p:spPr>
          <p:txBody>
            <a:bodyPr spcFirstLastPara="1" wrap="square" lIns="0" tIns="0" rIns="0" bIns="0" anchor="t" anchorCtr="0">
              <a:spAutoFit/>
            </a:bodyPr>
            <a:lstStyle/>
            <a:p>
              <a:pPr algn="just" defTabSz="609630">
                <a:lnSpc>
                  <a:spcPct val="140000"/>
                </a:lnSpc>
                <a:buClr>
                  <a:srgbClr val="000000"/>
                </a:buClr>
              </a:pPr>
              <a:r>
                <a:rPr lang="en-US" sz="1333" b="1" kern="0">
                  <a:solidFill>
                    <a:srgbClr val="0062FF"/>
                  </a:solidFill>
                  <a:latin typeface="Montserrat"/>
                  <a:ea typeface="Montserrat"/>
                  <a:cs typeface="Montserrat"/>
                  <a:sym typeface="Montserrat"/>
                </a:rPr>
                <a:t>x Thionville</a:t>
              </a:r>
              <a:endParaRPr sz="933" kern="0">
                <a:solidFill>
                  <a:srgbClr val="000000"/>
                </a:solidFill>
                <a:latin typeface="Arial"/>
                <a:cs typeface="Arial"/>
                <a:sym typeface="Arial"/>
              </a:endParaRPr>
            </a:p>
          </p:txBody>
        </p:sp>
        <p:sp>
          <p:nvSpPr>
            <p:cNvPr id="204" name="Google Shape;204;p7"/>
            <p:cNvSpPr txBox="1"/>
            <p:nvPr/>
          </p:nvSpPr>
          <p:spPr>
            <a:xfrm>
              <a:off x="609004" y="1255064"/>
              <a:ext cx="4220042" cy="1148776"/>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333" b="1" kern="0">
                  <a:solidFill>
                    <a:srgbClr val="0062FF"/>
                  </a:solidFill>
                  <a:latin typeface="Montserrat"/>
                  <a:ea typeface="Montserrat"/>
                  <a:cs typeface="Montserrat"/>
                  <a:sym typeface="Montserrat"/>
                </a:rPr>
                <a:t>x</a:t>
              </a:r>
              <a:endParaRPr sz="933" kern="0">
                <a:solidFill>
                  <a:srgbClr val="000000"/>
                </a:solidFill>
                <a:latin typeface="Arial"/>
                <a:cs typeface="Arial"/>
                <a:sym typeface="Arial"/>
              </a:endParaRPr>
            </a:p>
            <a:p>
              <a:pPr algn="ctr" defTabSz="609630">
                <a:lnSpc>
                  <a:spcPct val="140000"/>
                </a:lnSpc>
                <a:buClr>
                  <a:srgbClr val="000000"/>
                </a:buClr>
              </a:pPr>
              <a:r>
                <a:rPr lang="en-US" sz="1333" b="1" kern="0">
                  <a:solidFill>
                    <a:srgbClr val="0062FF"/>
                  </a:solidFill>
                  <a:latin typeface="Montserrat"/>
                  <a:ea typeface="Montserrat"/>
                  <a:cs typeface="Montserrat"/>
                  <a:sym typeface="Montserrat"/>
                </a:rPr>
                <a:t>Charlevilles-Mézières</a:t>
              </a:r>
              <a:endParaRPr sz="933" kern="0">
                <a:solidFill>
                  <a:srgbClr val="000000"/>
                </a:solidFill>
                <a:latin typeface="Arial"/>
                <a:cs typeface="Arial"/>
                <a:sym typeface="Arial"/>
              </a:endParaRPr>
            </a:p>
          </p:txBody>
        </p:sp>
        <p:sp>
          <p:nvSpPr>
            <p:cNvPr id="205" name="Google Shape;205;p7"/>
            <p:cNvSpPr txBox="1"/>
            <p:nvPr/>
          </p:nvSpPr>
          <p:spPr>
            <a:xfrm>
              <a:off x="8508797" y="4759205"/>
              <a:ext cx="2508928" cy="1148776"/>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333" b="1" kern="0">
                  <a:solidFill>
                    <a:srgbClr val="0062FF"/>
                  </a:solidFill>
                  <a:latin typeface="Montserrat"/>
                  <a:ea typeface="Montserrat"/>
                  <a:cs typeface="Montserrat"/>
                  <a:sym typeface="Montserrat"/>
                </a:rPr>
                <a:t>x </a:t>
              </a:r>
              <a:endParaRPr sz="933" kern="0">
                <a:solidFill>
                  <a:srgbClr val="000000"/>
                </a:solidFill>
                <a:latin typeface="Arial"/>
                <a:cs typeface="Arial"/>
                <a:sym typeface="Arial"/>
              </a:endParaRPr>
            </a:p>
            <a:p>
              <a:pPr algn="ctr" defTabSz="609630">
                <a:lnSpc>
                  <a:spcPct val="140000"/>
                </a:lnSpc>
                <a:buClr>
                  <a:srgbClr val="000000"/>
                </a:buClr>
              </a:pPr>
              <a:r>
                <a:rPr lang="en-US" sz="1333" b="1" kern="0">
                  <a:solidFill>
                    <a:srgbClr val="0062FF"/>
                  </a:solidFill>
                  <a:latin typeface="Montserrat"/>
                  <a:ea typeface="Montserrat"/>
                  <a:cs typeface="Montserrat"/>
                  <a:sym typeface="Montserrat"/>
                </a:rPr>
                <a:t>Strasbourg</a:t>
              </a:r>
              <a:endParaRPr sz="933" kern="0">
                <a:solidFill>
                  <a:srgbClr val="000000"/>
                </a:solidFill>
                <a:latin typeface="Arial"/>
                <a:cs typeface="Arial"/>
                <a:sym typeface="Arial"/>
              </a:endParaRPr>
            </a:p>
          </p:txBody>
        </p:sp>
        <p:sp>
          <p:nvSpPr>
            <p:cNvPr id="206" name="Google Shape;206;p7"/>
            <p:cNvSpPr txBox="1"/>
            <p:nvPr/>
          </p:nvSpPr>
          <p:spPr>
            <a:xfrm>
              <a:off x="6088053" y="6417225"/>
              <a:ext cx="1558310" cy="574390"/>
            </a:xfrm>
            <a:prstGeom prst="rect">
              <a:avLst/>
            </a:prstGeom>
            <a:noFill/>
            <a:ln>
              <a:noFill/>
            </a:ln>
          </p:spPr>
          <p:txBody>
            <a:bodyPr spcFirstLastPara="1" wrap="square" lIns="0" tIns="0" rIns="0" bIns="0" anchor="t" anchorCtr="0">
              <a:spAutoFit/>
            </a:bodyPr>
            <a:lstStyle/>
            <a:p>
              <a:pPr algn="just" defTabSz="609630">
                <a:lnSpc>
                  <a:spcPct val="140000"/>
                </a:lnSpc>
                <a:buClr>
                  <a:srgbClr val="000000"/>
                </a:buClr>
              </a:pPr>
              <a:r>
                <a:rPr lang="en-US" sz="1333" b="1" kern="0">
                  <a:solidFill>
                    <a:srgbClr val="0062FF"/>
                  </a:solidFill>
                  <a:latin typeface="Montserrat"/>
                  <a:ea typeface="Montserrat"/>
                  <a:cs typeface="Montserrat"/>
                  <a:sym typeface="Montserrat"/>
                </a:rPr>
                <a:t>x Épinal</a:t>
              </a:r>
              <a:endParaRPr sz="933" kern="0">
                <a:solidFill>
                  <a:srgbClr val="000000"/>
                </a:solidFill>
                <a:latin typeface="Arial"/>
                <a:cs typeface="Arial"/>
                <a:sym typeface="Arial"/>
              </a:endParaRPr>
            </a:p>
          </p:txBody>
        </p:sp>
        <p:sp>
          <p:nvSpPr>
            <p:cNvPr id="207" name="Google Shape;207;p7"/>
            <p:cNvSpPr txBox="1"/>
            <p:nvPr/>
          </p:nvSpPr>
          <p:spPr>
            <a:xfrm>
              <a:off x="8768661" y="7790059"/>
              <a:ext cx="2110020" cy="574390"/>
            </a:xfrm>
            <a:prstGeom prst="rect">
              <a:avLst/>
            </a:prstGeom>
            <a:noFill/>
            <a:ln>
              <a:noFill/>
            </a:ln>
          </p:spPr>
          <p:txBody>
            <a:bodyPr spcFirstLastPara="1" wrap="square" lIns="0" tIns="0" rIns="0" bIns="0" anchor="t" anchorCtr="0">
              <a:spAutoFit/>
            </a:bodyPr>
            <a:lstStyle/>
            <a:p>
              <a:pPr algn="just" defTabSz="609630">
                <a:lnSpc>
                  <a:spcPct val="140000"/>
                </a:lnSpc>
                <a:buClr>
                  <a:srgbClr val="000000"/>
                </a:buClr>
              </a:pPr>
              <a:r>
                <a:rPr lang="en-US" sz="1333" b="1" kern="0">
                  <a:solidFill>
                    <a:srgbClr val="0062FF"/>
                  </a:solidFill>
                  <a:latin typeface="Montserrat"/>
                  <a:ea typeface="Montserrat"/>
                  <a:cs typeface="Montserrat"/>
                  <a:sym typeface="Montserrat"/>
                </a:rPr>
                <a:t>x Mulhouse</a:t>
              </a:r>
              <a:endParaRPr sz="933" kern="0">
                <a:solidFill>
                  <a:srgbClr val="000000"/>
                </a:solidFill>
                <a:latin typeface="Arial"/>
                <a:cs typeface="Arial"/>
                <a:sym typeface="Arial"/>
              </a:endParaRPr>
            </a:p>
          </p:txBody>
        </p:sp>
        <p:sp>
          <p:nvSpPr>
            <p:cNvPr id="208" name="Google Shape;208;p7"/>
            <p:cNvSpPr txBox="1"/>
            <p:nvPr/>
          </p:nvSpPr>
          <p:spPr>
            <a:xfrm>
              <a:off x="400872" y="6235215"/>
              <a:ext cx="1709152" cy="574390"/>
            </a:xfrm>
            <a:prstGeom prst="rect">
              <a:avLst/>
            </a:prstGeom>
            <a:noFill/>
            <a:ln>
              <a:noFill/>
            </a:ln>
          </p:spPr>
          <p:txBody>
            <a:bodyPr spcFirstLastPara="1" wrap="square" lIns="0" tIns="0" rIns="0" bIns="0" anchor="t" anchorCtr="0">
              <a:spAutoFit/>
            </a:bodyPr>
            <a:lstStyle/>
            <a:p>
              <a:pPr algn="just" defTabSz="609630">
                <a:lnSpc>
                  <a:spcPct val="140000"/>
                </a:lnSpc>
                <a:buClr>
                  <a:srgbClr val="000000"/>
                </a:buClr>
              </a:pPr>
              <a:r>
                <a:rPr lang="en-US" sz="1333" b="1" kern="0">
                  <a:solidFill>
                    <a:srgbClr val="0062FF"/>
                  </a:solidFill>
                  <a:latin typeface="Montserrat"/>
                  <a:ea typeface="Montserrat"/>
                  <a:cs typeface="Montserrat"/>
                  <a:sym typeface="Montserrat"/>
                </a:rPr>
                <a:t>Troyes x</a:t>
              </a:r>
              <a:endParaRPr sz="933" kern="0">
                <a:solidFill>
                  <a:srgbClr val="000000"/>
                </a:solidFill>
                <a:latin typeface="Arial"/>
                <a:cs typeface="Arial"/>
                <a:sym typeface="Arial"/>
              </a:endParaRPr>
            </a:p>
          </p:txBody>
        </p:sp>
        <p:sp>
          <p:nvSpPr>
            <p:cNvPr id="209" name="Google Shape;209;p7"/>
            <p:cNvSpPr txBox="1"/>
            <p:nvPr/>
          </p:nvSpPr>
          <p:spPr>
            <a:xfrm>
              <a:off x="6058207" y="4881455"/>
              <a:ext cx="1503988" cy="1148776"/>
            </a:xfrm>
            <a:prstGeom prst="rect">
              <a:avLst/>
            </a:prstGeom>
            <a:noFill/>
            <a:ln>
              <a:noFill/>
            </a:ln>
          </p:spPr>
          <p:txBody>
            <a:bodyPr spcFirstLastPara="1" wrap="square" lIns="0" tIns="0" rIns="0" bIns="0" anchor="t" anchorCtr="0">
              <a:spAutoFit/>
            </a:bodyPr>
            <a:lstStyle/>
            <a:p>
              <a:pPr algn="ctr" defTabSz="609630">
                <a:lnSpc>
                  <a:spcPct val="140000"/>
                </a:lnSpc>
                <a:buClr>
                  <a:srgbClr val="000000"/>
                </a:buClr>
              </a:pPr>
              <a:r>
                <a:rPr lang="en-US" sz="1333" b="1" kern="0">
                  <a:solidFill>
                    <a:srgbClr val="0062FF"/>
                  </a:solidFill>
                  <a:latin typeface="Montserrat"/>
                  <a:ea typeface="Montserrat"/>
                  <a:cs typeface="Montserrat"/>
                  <a:sym typeface="Montserrat"/>
                </a:rPr>
                <a:t> x Nancy</a:t>
              </a:r>
              <a:endParaRPr sz="933" kern="0">
                <a:solidFill>
                  <a:srgbClr val="000000"/>
                </a:solidFill>
                <a:latin typeface="Arial"/>
                <a:cs typeface="Arial"/>
                <a:sym typeface="Arial"/>
              </a:endParaRPr>
            </a:p>
          </p:txBody>
        </p:sp>
      </p:grpSp>
      <p:sp>
        <p:nvSpPr>
          <p:cNvPr id="210" name="Google Shape;210;p7"/>
          <p:cNvSpPr/>
          <p:nvPr/>
        </p:nvSpPr>
        <p:spPr>
          <a:xfrm>
            <a:off x="520226" y="381453"/>
            <a:ext cx="1009309" cy="1249621"/>
          </a:xfrm>
          <a:custGeom>
            <a:avLst/>
            <a:gdLst/>
            <a:ahLst/>
            <a:cxnLst/>
            <a:rect l="l" t="t" r="r" b="b"/>
            <a:pathLst>
              <a:path w="1513964" h="1874431" extrusionOk="0">
                <a:moveTo>
                  <a:pt x="0" y="0"/>
                </a:moveTo>
                <a:lnTo>
                  <a:pt x="1513964" y="0"/>
                </a:lnTo>
                <a:lnTo>
                  <a:pt x="1513964" y="1874431"/>
                </a:lnTo>
                <a:lnTo>
                  <a:pt x="0" y="1874431"/>
                </a:lnTo>
                <a:lnTo>
                  <a:pt x="0" y="0"/>
                </a:lnTo>
                <a:close/>
              </a:path>
            </a:pathLst>
          </a:custGeom>
          <a:blipFill rotWithShape="1">
            <a:blip r:embed="rId6">
              <a:alphaModFix/>
            </a:blip>
            <a:stretch>
              <a:fillRect/>
            </a:stretch>
          </a:blipFill>
          <a:ln>
            <a:noFill/>
          </a:ln>
        </p:spPr>
        <p:txBody>
          <a:bodyPr/>
          <a:lstStyle/>
          <a:p>
            <a:endParaRPr lang="fr-F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60B47"/>
        </a:solidFill>
        <a:effectLst/>
      </p:bgPr>
    </p:bg>
    <p:spTree>
      <p:nvGrpSpPr>
        <p:cNvPr id="1" name="Shape 218"/>
        <p:cNvGrpSpPr/>
        <p:nvPr/>
      </p:nvGrpSpPr>
      <p:grpSpPr>
        <a:xfrm>
          <a:off x="0" y="0"/>
          <a:ext cx="0" cy="0"/>
          <a:chOff x="0" y="0"/>
          <a:chExt cx="0" cy="0"/>
        </a:xfrm>
      </p:grpSpPr>
      <p:sp>
        <p:nvSpPr>
          <p:cNvPr id="219" name="Google Shape;219;p8"/>
          <p:cNvSpPr/>
          <p:nvPr/>
        </p:nvSpPr>
        <p:spPr>
          <a:xfrm>
            <a:off x="0" y="0"/>
            <a:ext cx="12206796" cy="6858000"/>
          </a:xfrm>
          <a:custGeom>
            <a:avLst/>
            <a:gdLst/>
            <a:ahLst/>
            <a:cxnLst/>
            <a:rect l="l" t="t" r="r" b="b"/>
            <a:pathLst>
              <a:path w="18310194" h="10287000" extrusionOk="0">
                <a:moveTo>
                  <a:pt x="0" y="0"/>
                </a:moveTo>
                <a:lnTo>
                  <a:pt x="18310194" y="0"/>
                </a:lnTo>
                <a:lnTo>
                  <a:pt x="18310194" y="10287000"/>
                </a:lnTo>
                <a:lnTo>
                  <a:pt x="0" y="10287000"/>
                </a:lnTo>
                <a:lnTo>
                  <a:pt x="0" y="0"/>
                </a:lnTo>
                <a:close/>
              </a:path>
            </a:pathLst>
          </a:custGeom>
          <a:noFill/>
          <a:ln>
            <a:noFill/>
          </a:ln>
        </p:spPr>
        <p:txBody>
          <a:bodyPr/>
          <a:lstStyle/>
          <a:p>
            <a:endParaRPr lang="fr-FR"/>
          </a:p>
        </p:txBody>
      </p:sp>
      <p:sp>
        <p:nvSpPr>
          <p:cNvPr id="220" name="Google Shape;220;p8"/>
          <p:cNvSpPr txBox="1"/>
          <p:nvPr/>
        </p:nvSpPr>
        <p:spPr>
          <a:xfrm>
            <a:off x="1577735" y="1513672"/>
            <a:ext cx="2507903" cy="689420"/>
          </a:xfrm>
          <a:prstGeom prst="rect">
            <a:avLst/>
          </a:prstGeom>
          <a:noFill/>
          <a:ln>
            <a:noFill/>
          </a:ln>
        </p:spPr>
        <p:txBody>
          <a:bodyPr spcFirstLastPara="1" wrap="square" lIns="0" tIns="0" rIns="0" bIns="0" anchor="t" anchorCtr="0">
            <a:spAutoFit/>
          </a:bodyPr>
          <a:lstStyle/>
          <a:p>
            <a:pPr algn="ctr" defTabSz="609630">
              <a:lnSpc>
                <a:spcPct val="139979"/>
              </a:lnSpc>
              <a:buClr>
                <a:srgbClr val="000000"/>
              </a:buClr>
            </a:pPr>
            <a:r>
              <a:rPr lang="en-US" sz="3200" b="1" kern="0">
                <a:solidFill>
                  <a:srgbClr val="FFFFFF"/>
                </a:solidFill>
                <a:latin typeface="Arial"/>
                <a:ea typeface="Arial"/>
                <a:cs typeface="Arial"/>
                <a:sym typeface="Arial"/>
              </a:rPr>
              <a:t>Tech a drink</a:t>
            </a:r>
            <a:endParaRPr sz="933" kern="0">
              <a:solidFill>
                <a:srgbClr val="000000"/>
              </a:solidFill>
              <a:latin typeface="Arial"/>
              <a:cs typeface="Arial"/>
              <a:sym typeface="Arial"/>
            </a:endParaRPr>
          </a:p>
        </p:txBody>
      </p:sp>
      <p:sp>
        <p:nvSpPr>
          <p:cNvPr id="221" name="Google Shape;221;p8"/>
          <p:cNvSpPr/>
          <p:nvPr/>
        </p:nvSpPr>
        <p:spPr>
          <a:xfrm>
            <a:off x="520226" y="381453"/>
            <a:ext cx="1009309" cy="1249621"/>
          </a:xfrm>
          <a:custGeom>
            <a:avLst/>
            <a:gdLst/>
            <a:ahLst/>
            <a:cxnLst/>
            <a:rect l="l" t="t" r="r" b="b"/>
            <a:pathLst>
              <a:path w="1513964" h="1874431" extrusionOk="0">
                <a:moveTo>
                  <a:pt x="0" y="0"/>
                </a:moveTo>
                <a:lnTo>
                  <a:pt x="1513964" y="0"/>
                </a:lnTo>
                <a:lnTo>
                  <a:pt x="1513964" y="1874431"/>
                </a:lnTo>
                <a:lnTo>
                  <a:pt x="0" y="1874431"/>
                </a:lnTo>
                <a:lnTo>
                  <a:pt x="0" y="0"/>
                </a:lnTo>
                <a:close/>
              </a:path>
            </a:pathLst>
          </a:custGeom>
          <a:blipFill rotWithShape="1">
            <a:blip r:embed="rId3">
              <a:alphaModFix/>
            </a:blip>
            <a:stretch>
              <a:fillRect/>
            </a:stretch>
          </a:blipFill>
          <a:ln>
            <a:noFill/>
          </a:ln>
        </p:spPr>
        <p:txBody>
          <a:bodyPr/>
          <a:lstStyle/>
          <a:p>
            <a:endParaRPr lang="fr-FR"/>
          </a:p>
        </p:txBody>
      </p:sp>
      <p:sp>
        <p:nvSpPr>
          <p:cNvPr id="222" name="Google Shape;222;p8"/>
          <p:cNvSpPr txBox="1"/>
          <p:nvPr/>
        </p:nvSpPr>
        <p:spPr>
          <a:xfrm>
            <a:off x="685801" y="2825741"/>
            <a:ext cx="2490043" cy="1181862"/>
          </a:xfrm>
          <a:prstGeom prst="rect">
            <a:avLst/>
          </a:prstGeom>
          <a:noFill/>
          <a:ln>
            <a:noFill/>
          </a:ln>
        </p:spPr>
        <p:txBody>
          <a:bodyPr spcFirstLastPara="1" wrap="square" lIns="0" tIns="0" rIns="0" bIns="0" anchor="t" anchorCtr="0">
            <a:spAutoFit/>
          </a:bodyPr>
          <a:lstStyle/>
          <a:p>
            <a:pPr algn="ctr" defTabSz="609630">
              <a:buClr>
                <a:srgbClr val="000000"/>
              </a:buClr>
            </a:pPr>
            <a:r>
              <a:rPr lang="en-US" sz="3200" b="1" kern="0">
                <a:solidFill>
                  <a:srgbClr val="FFFFFF"/>
                </a:solidFill>
                <a:latin typeface="Arial"/>
                <a:ea typeface="Arial"/>
                <a:cs typeface="Arial"/>
                <a:sym typeface="Arial"/>
              </a:rPr>
              <a:t>Demo night</a:t>
            </a:r>
            <a:endParaRPr sz="933" kern="0">
              <a:solidFill>
                <a:srgbClr val="000000"/>
              </a:solidFill>
              <a:latin typeface="Arial"/>
              <a:cs typeface="Arial"/>
              <a:sym typeface="Arial"/>
            </a:endParaRPr>
          </a:p>
          <a:p>
            <a:pPr algn="ctr" defTabSz="609630">
              <a:lnSpc>
                <a:spcPct val="139979"/>
              </a:lnSpc>
              <a:buClr>
                <a:srgbClr val="000000"/>
              </a:buClr>
            </a:pPr>
            <a:r>
              <a:rPr lang="en-US" sz="3200" b="1" kern="0">
                <a:solidFill>
                  <a:srgbClr val="FFFFFF"/>
                </a:solidFill>
                <a:latin typeface="Arial"/>
                <a:ea typeface="Arial"/>
                <a:cs typeface="Arial"/>
                <a:sym typeface="Arial"/>
              </a:rPr>
              <a:t>&amp; Demo day</a:t>
            </a:r>
            <a:endParaRPr sz="933" kern="0">
              <a:solidFill>
                <a:srgbClr val="000000"/>
              </a:solidFill>
              <a:latin typeface="Arial"/>
              <a:cs typeface="Arial"/>
              <a:sym typeface="Arial"/>
            </a:endParaRPr>
          </a:p>
        </p:txBody>
      </p:sp>
      <p:sp>
        <p:nvSpPr>
          <p:cNvPr id="223" name="Google Shape;223;p8"/>
          <p:cNvSpPr txBox="1"/>
          <p:nvPr/>
        </p:nvSpPr>
        <p:spPr>
          <a:xfrm>
            <a:off x="4621181" y="622300"/>
            <a:ext cx="2560737" cy="689420"/>
          </a:xfrm>
          <a:prstGeom prst="rect">
            <a:avLst/>
          </a:prstGeom>
          <a:noFill/>
          <a:ln>
            <a:noFill/>
          </a:ln>
        </p:spPr>
        <p:txBody>
          <a:bodyPr spcFirstLastPara="1" wrap="square" lIns="0" tIns="0" rIns="0" bIns="0" anchor="t" anchorCtr="0">
            <a:spAutoFit/>
          </a:bodyPr>
          <a:lstStyle/>
          <a:p>
            <a:pPr algn="ctr" defTabSz="609630">
              <a:lnSpc>
                <a:spcPct val="139979"/>
              </a:lnSpc>
              <a:buClr>
                <a:srgbClr val="000000"/>
              </a:buClr>
            </a:pPr>
            <a:r>
              <a:rPr lang="en-US" sz="3200" b="1" kern="0">
                <a:solidFill>
                  <a:srgbClr val="FFFFFF"/>
                </a:solidFill>
                <a:latin typeface="Arial"/>
                <a:ea typeface="Arial"/>
                <a:cs typeface="Arial"/>
                <a:sym typeface="Arial"/>
              </a:rPr>
              <a:t>Tech a lunch</a:t>
            </a:r>
            <a:endParaRPr sz="933" kern="0">
              <a:solidFill>
                <a:srgbClr val="000000"/>
              </a:solidFill>
              <a:latin typeface="Arial"/>
              <a:cs typeface="Arial"/>
              <a:sym typeface="Arial"/>
            </a:endParaRPr>
          </a:p>
        </p:txBody>
      </p:sp>
      <p:sp>
        <p:nvSpPr>
          <p:cNvPr id="224" name="Google Shape;224;p8"/>
          <p:cNvSpPr txBox="1"/>
          <p:nvPr/>
        </p:nvSpPr>
        <p:spPr>
          <a:xfrm>
            <a:off x="9109224" y="2306395"/>
            <a:ext cx="2396976" cy="1477328"/>
          </a:xfrm>
          <a:prstGeom prst="rect">
            <a:avLst/>
          </a:prstGeom>
          <a:noFill/>
          <a:ln>
            <a:noFill/>
          </a:ln>
        </p:spPr>
        <p:txBody>
          <a:bodyPr spcFirstLastPara="1" wrap="square" lIns="0" tIns="0" rIns="0" bIns="0" anchor="t" anchorCtr="0">
            <a:spAutoFit/>
          </a:bodyPr>
          <a:lstStyle/>
          <a:p>
            <a:pPr algn="ctr" defTabSz="609630">
              <a:buClr>
                <a:srgbClr val="000000"/>
              </a:buClr>
            </a:pPr>
            <a:r>
              <a:rPr lang="en-US" sz="3200" b="1" kern="0">
                <a:solidFill>
                  <a:srgbClr val="FFFFFF"/>
                </a:solidFill>
                <a:latin typeface="Arial"/>
                <a:ea typeface="Arial"/>
                <a:cs typeface="Arial"/>
                <a:sym typeface="Arial"/>
              </a:rPr>
              <a:t>Atelier</a:t>
            </a:r>
            <a:endParaRPr sz="933" kern="0">
              <a:solidFill>
                <a:srgbClr val="000000"/>
              </a:solidFill>
              <a:latin typeface="Arial"/>
              <a:cs typeface="Arial"/>
              <a:sym typeface="Arial"/>
            </a:endParaRPr>
          </a:p>
          <a:p>
            <a:pPr algn="ctr" defTabSz="609630">
              <a:buClr>
                <a:srgbClr val="000000"/>
              </a:buClr>
            </a:pPr>
            <a:r>
              <a:rPr lang="en-US" sz="3200" b="1" kern="0">
                <a:solidFill>
                  <a:srgbClr val="FFFFFF"/>
                </a:solidFill>
                <a:latin typeface="Arial"/>
                <a:ea typeface="Arial"/>
                <a:cs typeface="Arial"/>
                <a:sym typeface="Arial"/>
              </a:rPr>
              <a:t>Webinaire</a:t>
            </a:r>
            <a:endParaRPr sz="933" kern="0">
              <a:solidFill>
                <a:srgbClr val="000000"/>
              </a:solidFill>
              <a:latin typeface="Arial"/>
              <a:cs typeface="Arial"/>
              <a:sym typeface="Arial"/>
            </a:endParaRPr>
          </a:p>
          <a:p>
            <a:pPr algn="ctr" defTabSz="609630">
              <a:buClr>
                <a:srgbClr val="000000"/>
              </a:buClr>
            </a:pPr>
            <a:r>
              <a:rPr lang="en-US" sz="3200" b="1" kern="0">
                <a:solidFill>
                  <a:srgbClr val="FFFFFF"/>
                </a:solidFill>
                <a:latin typeface="Arial"/>
                <a:ea typeface="Arial"/>
                <a:cs typeface="Arial"/>
                <a:sym typeface="Arial"/>
              </a:rPr>
              <a:t>Masterclass</a:t>
            </a:r>
            <a:endParaRPr sz="933" kern="0">
              <a:solidFill>
                <a:srgbClr val="000000"/>
              </a:solidFill>
              <a:latin typeface="Arial"/>
              <a:cs typeface="Arial"/>
              <a:sym typeface="Arial"/>
            </a:endParaRPr>
          </a:p>
        </p:txBody>
      </p:sp>
      <p:sp>
        <p:nvSpPr>
          <p:cNvPr id="225" name="Google Shape;225;p8"/>
          <p:cNvSpPr txBox="1"/>
          <p:nvPr/>
        </p:nvSpPr>
        <p:spPr>
          <a:xfrm>
            <a:off x="3230257" y="5624830"/>
            <a:ext cx="5342583" cy="689420"/>
          </a:xfrm>
          <a:prstGeom prst="rect">
            <a:avLst/>
          </a:prstGeom>
          <a:noFill/>
          <a:ln>
            <a:noFill/>
          </a:ln>
        </p:spPr>
        <p:txBody>
          <a:bodyPr spcFirstLastPara="1" wrap="square" lIns="0" tIns="0" rIns="0" bIns="0" anchor="t" anchorCtr="0">
            <a:spAutoFit/>
          </a:bodyPr>
          <a:lstStyle/>
          <a:p>
            <a:pPr algn="ctr" defTabSz="609630">
              <a:lnSpc>
                <a:spcPct val="139979"/>
              </a:lnSpc>
              <a:buClr>
                <a:srgbClr val="000000"/>
              </a:buClr>
            </a:pPr>
            <a:r>
              <a:rPr lang="en-US" sz="3200" b="1" kern="0">
                <a:solidFill>
                  <a:srgbClr val="FFFFFF"/>
                </a:solidFill>
                <a:latin typeface="Arial"/>
                <a:ea typeface="Arial"/>
                <a:cs typeface="Arial"/>
                <a:sym typeface="Arial"/>
              </a:rPr>
              <a:t>Je choisis La French Tech </a:t>
            </a:r>
            <a:endParaRPr sz="933" kern="0">
              <a:solidFill>
                <a:srgbClr val="000000"/>
              </a:solidFill>
              <a:latin typeface="Arial"/>
              <a:cs typeface="Arial"/>
              <a:sym typeface="Arial"/>
            </a:endParaRPr>
          </a:p>
        </p:txBody>
      </p:sp>
      <p:sp>
        <p:nvSpPr>
          <p:cNvPr id="226" name="Google Shape;226;p8"/>
          <p:cNvSpPr txBox="1"/>
          <p:nvPr/>
        </p:nvSpPr>
        <p:spPr>
          <a:xfrm>
            <a:off x="7843317" y="1029802"/>
            <a:ext cx="1363911" cy="689420"/>
          </a:xfrm>
          <a:prstGeom prst="rect">
            <a:avLst/>
          </a:prstGeom>
          <a:noFill/>
          <a:ln>
            <a:noFill/>
          </a:ln>
        </p:spPr>
        <p:txBody>
          <a:bodyPr spcFirstLastPara="1" wrap="square" lIns="0" tIns="0" rIns="0" bIns="0" anchor="t" anchorCtr="0">
            <a:spAutoFit/>
          </a:bodyPr>
          <a:lstStyle/>
          <a:p>
            <a:pPr algn="ctr" defTabSz="609630">
              <a:lnSpc>
                <a:spcPct val="139979"/>
              </a:lnSpc>
              <a:buClr>
                <a:srgbClr val="000000"/>
              </a:buClr>
            </a:pPr>
            <a:r>
              <a:rPr lang="en-US" sz="3200" b="1" kern="0">
                <a:solidFill>
                  <a:srgbClr val="FFFFFF"/>
                </a:solidFill>
                <a:latin typeface="Arial"/>
                <a:ea typeface="Arial"/>
                <a:cs typeface="Arial"/>
                <a:sym typeface="Arial"/>
              </a:rPr>
              <a:t>Salons</a:t>
            </a:r>
            <a:endParaRPr sz="933" kern="0">
              <a:solidFill>
                <a:srgbClr val="000000"/>
              </a:solidFill>
              <a:latin typeface="Arial"/>
              <a:cs typeface="Arial"/>
              <a:sym typeface="Arial"/>
            </a:endParaRPr>
          </a:p>
        </p:txBody>
      </p:sp>
      <p:sp>
        <p:nvSpPr>
          <p:cNvPr id="227" name="Google Shape;227;p8"/>
          <p:cNvSpPr txBox="1"/>
          <p:nvPr/>
        </p:nvSpPr>
        <p:spPr>
          <a:xfrm>
            <a:off x="4170872" y="2173045"/>
            <a:ext cx="3781375" cy="2585323"/>
          </a:xfrm>
          <a:prstGeom prst="rect">
            <a:avLst/>
          </a:prstGeom>
          <a:noFill/>
          <a:ln>
            <a:noFill/>
          </a:ln>
        </p:spPr>
        <p:txBody>
          <a:bodyPr spcFirstLastPara="1" wrap="square" lIns="0" tIns="0" rIns="0" bIns="0" anchor="t" anchorCtr="0">
            <a:spAutoFit/>
          </a:bodyPr>
          <a:lstStyle/>
          <a:p>
            <a:pPr algn="ctr" defTabSz="609630">
              <a:lnSpc>
                <a:spcPct val="140006"/>
              </a:lnSpc>
              <a:buClr>
                <a:srgbClr val="000000"/>
              </a:buClr>
            </a:pPr>
            <a:r>
              <a:rPr lang="en-US" sz="4000" b="1" kern="0">
                <a:solidFill>
                  <a:srgbClr val="FFFFFF"/>
                </a:solidFill>
                <a:latin typeface="Arial"/>
                <a:ea typeface="Arial"/>
                <a:cs typeface="Arial"/>
                <a:sym typeface="Arial"/>
              </a:rPr>
              <a:t>NOS </a:t>
            </a:r>
            <a:endParaRPr sz="933" kern="0">
              <a:solidFill>
                <a:srgbClr val="000000"/>
              </a:solidFill>
              <a:latin typeface="Arial"/>
              <a:cs typeface="Arial"/>
              <a:sym typeface="Arial"/>
            </a:endParaRPr>
          </a:p>
          <a:p>
            <a:pPr algn="ctr" defTabSz="609630">
              <a:lnSpc>
                <a:spcPct val="140006"/>
              </a:lnSpc>
              <a:buClr>
                <a:srgbClr val="000000"/>
              </a:buClr>
            </a:pPr>
            <a:r>
              <a:rPr lang="en-US" sz="4000" b="1" kern="0">
                <a:solidFill>
                  <a:srgbClr val="FFFFFF"/>
                </a:solidFill>
                <a:latin typeface="Arial"/>
                <a:ea typeface="Arial"/>
                <a:cs typeface="Arial"/>
                <a:sym typeface="Arial"/>
              </a:rPr>
              <a:t>ÉVÉNEMENTS </a:t>
            </a:r>
            <a:endParaRPr sz="933" kern="0">
              <a:solidFill>
                <a:srgbClr val="000000"/>
              </a:solidFill>
              <a:latin typeface="Arial"/>
              <a:cs typeface="Arial"/>
              <a:sym typeface="Arial"/>
            </a:endParaRPr>
          </a:p>
          <a:p>
            <a:pPr algn="ctr" defTabSz="609630">
              <a:lnSpc>
                <a:spcPct val="140006"/>
              </a:lnSpc>
              <a:buClr>
                <a:srgbClr val="000000"/>
              </a:buClr>
            </a:pPr>
            <a:r>
              <a:rPr lang="en-US" sz="4000" b="1" kern="0">
                <a:solidFill>
                  <a:srgbClr val="FFFFFF"/>
                </a:solidFill>
                <a:latin typeface="Arial"/>
                <a:ea typeface="Arial"/>
                <a:cs typeface="Arial"/>
                <a:sym typeface="Arial"/>
              </a:rPr>
              <a:t>PHARES</a:t>
            </a:r>
            <a:endParaRPr sz="933" kern="0">
              <a:solidFill>
                <a:srgbClr val="000000"/>
              </a:solidFill>
              <a:latin typeface="Arial"/>
              <a:cs typeface="Arial"/>
              <a:sym typeface="Arial"/>
            </a:endParaRPr>
          </a:p>
        </p:txBody>
      </p:sp>
      <p:sp>
        <p:nvSpPr>
          <p:cNvPr id="228" name="Google Shape;228;p8"/>
          <p:cNvSpPr txBox="1"/>
          <p:nvPr/>
        </p:nvSpPr>
        <p:spPr>
          <a:xfrm>
            <a:off x="1340594" y="4504841"/>
            <a:ext cx="2325886" cy="984885"/>
          </a:xfrm>
          <a:prstGeom prst="rect">
            <a:avLst/>
          </a:prstGeom>
          <a:noFill/>
          <a:ln>
            <a:noFill/>
          </a:ln>
        </p:spPr>
        <p:txBody>
          <a:bodyPr spcFirstLastPara="1" wrap="square" lIns="0" tIns="0" rIns="0" bIns="0" anchor="t" anchorCtr="0">
            <a:spAutoFit/>
          </a:bodyPr>
          <a:lstStyle/>
          <a:p>
            <a:pPr algn="ctr" defTabSz="609630">
              <a:buClr>
                <a:srgbClr val="000000"/>
              </a:buClr>
            </a:pPr>
            <a:r>
              <a:rPr lang="en-US" sz="3200" b="1" kern="0">
                <a:solidFill>
                  <a:srgbClr val="FFFFFF"/>
                </a:solidFill>
                <a:latin typeface="Arial"/>
                <a:ea typeface="Arial"/>
                <a:cs typeface="Arial"/>
                <a:sym typeface="Arial"/>
              </a:rPr>
              <a:t>Learning </a:t>
            </a:r>
            <a:endParaRPr sz="933" kern="0">
              <a:solidFill>
                <a:srgbClr val="000000"/>
              </a:solidFill>
              <a:latin typeface="Arial"/>
              <a:cs typeface="Arial"/>
              <a:sym typeface="Arial"/>
            </a:endParaRPr>
          </a:p>
          <a:p>
            <a:pPr algn="ctr" defTabSz="609630">
              <a:buClr>
                <a:srgbClr val="000000"/>
              </a:buClr>
            </a:pPr>
            <a:r>
              <a:rPr lang="en-US" sz="3200" b="1" kern="0">
                <a:solidFill>
                  <a:srgbClr val="FFFFFF"/>
                </a:solidFill>
                <a:latin typeface="Arial"/>
                <a:ea typeface="Arial"/>
                <a:cs typeface="Arial"/>
                <a:sym typeface="Arial"/>
              </a:rPr>
              <a:t>expedition </a:t>
            </a:r>
            <a:endParaRPr sz="933" kern="0">
              <a:solidFill>
                <a:srgbClr val="000000"/>
              </a:solidFill>
              <a:latin typeface="Arial"/>
              <a:cs typeface="Arial"/>
              <a:sym typeface="Arial"/>
            </a:endParaRPr>
          </a:p>
        </p:txBody>
      </p:sp>
      <p:sp>
        <p:nvSpPr>
          <p:cNvPr id="229" name="Google Shape;229;p8"/>
          <p:cNvSpPr txBox="1"/>
          <p:nvPr/>
        </p:nvSpPr>
        <p:spPr>
          <a:xfrm>
            <a:off x="8416000" y="4347361"/>
            <a:ext cx="2326729" cy="1378839"/>
          </a:xfrm>
          <a:prstGeom prst="rect">
            <a:avLst/>
          </a:prstGeom>
          <a:noFill/>
          <a:ln>
            <a:noFill/>
          </a:ln>
        </p:spPr>
        <p:txBody>
          <a:bodyPr spcFirstLastPara="1" wrap="square" lIns="0" tIns="0" rIns="0" bIns="0" anchor="t" anchorCtr="0">
            <a:spAutoFit/>
          </a:bodyPr>
          <a:lstStyle/>
          <a:p>
            <a:pPr algn="ctr" defTabSz="609630">
              <a:lnSpc>
                <a:spcPct val="139979"/>
              </a:lnSpc>
              <a:buClr>
                <a:srgbClr val="000000"/>
              </a:buClr>
            </a:pPr>
            <a:r>
              <a:rPr lang="en-US" sz="3200" b="1" kern="0">
                <a:solidFill>
                  <a:srgbClr val="FFFFFF"/>
                </a:solidFill>
                <a:latin typeface="Arial"/>
                <a:ea typeface="Arial"/>
                <a:cs typeface="Arial"/>
                <a:sym typeface="Arial"/>
              </a:rPr>
              <a:t>et d’autres </a:t>
            </a:r>
            <a:endParaRPr sz="933" kern="0">
              <a:solidFill>
                <a:srgbClr val="000000"/>
              </a:solidFill>
              <a:latin typeface="Arial"/>
              <a:cs typeface="Arial"/>
              <a:sym typeface="Arial"/>
            </a:endParaRPr>
          </a:p>
          <a:p>
            <a:pPr algn="ctr" defTabSz="609630">
              <a:lnSpc>
                <a:spcPct val="139979"/>
              </a:lnSpc>
              <a:buClr>
                <a:srgbClr val="000000"/>
              </a:buClr>
            </a:pPr>
            <a:r>
              <a:rPr lang="en-US" sz="3200" b="1" kern="0">
                <a:solidFill>
                  <a:srgbClr val="FFFFFF"/>
                </a:solidFill>
                <a:latin typeface="Arial"/>
                <a:ea typeface="Arial"/>
                <a:cs typeface="Arial"/>
                <a:sym typeface="Arial"/>
              </a:rPr>
              <a:t>à venir...</a:t>
            </a:r>
            <a:endParaRPr sz="933" kern="0">
              <a:solidFill>
                <a:srgbClr val="000000"/>
              </a:solidFill>
              <a:latin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30748"/>
        </a:solidFill>
        <a:effectLst/>
      </p:bgPr>
    </p:bg>
    <p:spTree>
      <p:nvGrpSpPr>
        <p:cNvPr id="1" name="Shape 347"/>
        <p:cNvGrpSpPr/>
        <p:nvPr/>
      </p:nvGrpSpPr>
      <p:grpSpPr>
        <a:xfrm>
          <a:off x="0" y="0"/>
          <a:ext cx="0" cy="0"/>
          <a:chOff x="0" y="0"/>
          <a:chExt cx="0" cy="0"/>
        </a:xfrm>
      </p:grpSpPr>
      <p:pic>
        <p:nvPicPr>
          <p:cNvPr id="348" name="Google Shape;348;g3fbbd638dbc_2_4"/>
          <p:cNvPicPr preferRelativeResize="0"/>
          <p:nvPr/>
        </p:nvPicPr>
        <p:blipFill>
          <a:blip r:embed="rId3">
            <a:alphaModFix/>
          </a:blip>
          <a:stretch>
            <a:fillRect/>
          </a:stretch>
        </p:blipFill>
        <p:spPr>
          <a:xfrm>
            <a:off x="866368" y="523084"/>
            <a:ext cx="10459266" cy="5811838"/>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1F2A4-F7CF-7A0D-C319-6519024129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23B79E-4BB3-19E1-FEF0-9A7786A004A8}"/>
              </a:ext>
            </a:extLst>
          </p:cNvPr>
          <p:cNvSpPr>
            <a:spLocks noGrp="1"/>
          </p:cNvSpPr>
          <p:nvPr>
            <p:ph type="title"/>
          </p:nvPr>
        </p:nvSpPr>
        <p:spPr/>
        <p:txBody>
          <a:bodyPr/>
          <a:lstStyle/>
          <a:p>
            <a:r>
              <a:rPr lang="fr-FR" dirty="0"/>
              <a:t>Webinaire quantique – 24.09.26</a:t>
            </a:r>
          </a:p>
        </p:txBody>
      </p:sp>
      <p:sp>
        <p:nvSpPr>
          <p:cNvPr id="3" name="Espace réservé du contenu 2">
            <a:extLst>
              <a:ext uri="{FF2B5EF4-FFF2-40B4-BE49-F238E27FC236}">
                <a16:creationId xmlns:a16="http://schemas.microsoft.com/office/drawing/2014/main" id="{F4C7897C-3EFB-8367-D235-5820901F8066}"/>
              </a:ext>
            </a:extLst>
          </p:cNvPr>
          <p:cNvSpPr>
            <a:spLocks noGrp="1"/>
          </p:cNvSpPr>
          <p:nvPr>
            <p:ph idx="1"/>
          </p:nvPr>
        </p:nvSpPr>
        <p:spPr/>
        <p:txBody>
          <a:bodyPr/>
          <a:lstStyle/>
          <a:p>
            <a:pPr marL="0" lvl="1" indent="0">
              <a:buNone/>
            </a:pPr>
            <a:endParaRPr lang="fr-FR" dirty="0"/>
          </a:p>
          <a:p>
            <a:pPr marL="0" lvl="1" indent="0">
              <a:buNone/>
            </a:pPr>
            <a:endParaRPr lang="fr-FR" dirty="0"/>
          </a:p>
          <a:p>
            <a:pPr lvl="1"/>
            <a:r>
              <a:rPr lang="fr-FR" sz="3200" dirty="0"/>
              <a:t> Questions/réponses </a:t>
            </a:r>
            <a:r>
              <a:rPr lang="fr-FR" sz="3200"/>
              <a:t>– Conclusion</a:t>
            </a:r>
            <a:endParaRPr lang="fr-FR" sz="3200" dirty="0"/>
          </a:p>
          <a:p>
            <a:pPr lvl="2"/>
            <a:r>
              <a:rPr lang="fr-FR" sz="3000" dirty="0"/>
              <a:t> Monique JUNG, directrice de l’ADIRA</a:t>
            </a:r>
          </a:p>
        </p:txBody>
      </p:sp>
    </p:spTree>
    <p:extLst>
      <p:ext uri="{BB962C8B-B14F-4D97-AF65-F5344CB8AC3E}">
        <p14:creationId xmlns:p14="http://schemas.microsoft.com/office/powerpoint/2010/main" val="2133559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37085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694DB3AC-D8D6-44AF-A460-F51D803AAEEF}" vid="{8E8295A1-03FE-4585-BB1F-56BD83DEAABA}"/>
    </a:ext>
  </a:extLst>
</a:theme>
</file>

<file path=ppt/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5.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6.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7.xml><?xml version="1.0" encoding="utf-8"?>
<a:theme xmlns:a="http://schemas.openxmlformats.org/drawingml/2006/main" name="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1730368918050" id="{31DF0289-1028-6943-A020-36845773A867}" vid="{420903E5-FF27-9C4D-AB14-78ABBED49DF3}"/>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1730368918050" id="{31DF0289-1028-6943-A020-36845773A867}" vid="{420903E5-FF27-9C4D-AB14-78ABBED49DF3}"/>
    </a:ext>
  </a:extLst>
</a:theme>
</file>

<file path=ppt/theme/theme10.xml><?xml version="1.0" encoding="utf-8"?>
<a:theme xmlns:a="http://schemas.openxmlformats.org/drawingml/2006/main" name="1_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1730368918050" id="{31DF0289-1028-6943-A020-36845773A867}" vid="{420903E5-FF27-9C4D-AB14-78ABBED49DF3}"/>
    </a:ext>
  </a:extLst>
</a:theme>
</file>

<file path=ppt/theme/theme11.xml><?xml version="1.0" encoding="utf-8"?>
<a:theme xmlns:a="http://schemas.openxmlformats.org/drawingml/2006/main" name="3_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1730368918050" id="{31DF0289-1028-6943-A020-36845773A867}" vid="{420903E5-FF27-9C4D-AB14-78ABBED49DF3}"/>
    </a:ext>
  </a:extLst>
</a:theme>
</file>

<file path=ppt/theme/theme12.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5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Arial"/>
        <a:cs typeface="Arial"/>
      </a:majorFont>
      <a:minorFont>
        <a:latin typeface="Calibri"/>
        <a:ea typeface="Arial"/>
        <a:cs typeface="Arial"/>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4.xml><?xml version="1.0" encoding="utf-8"?>
<a:theme xmlns:a="http://schemas.openxmlformats.org/drawingml/2006/main" name="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5411E6C20720F4498995CA8ABD54CB8" ma:contentTypeVersion="17" ma:contentTypeDescription="Crée un document." ma:contentTypeScope="" ma:versionID="7d1c04add5acb727c506f103450eb290">
  <xsd:schema xmlns:xsd="http://www.w3.org/2001/XMLSchema" xmlns:xs="http://www.w3.org/2001/XMLSchema" xmlns:p="http://schemas.microsoft.com/office/2006/metadata/properties" xmlns:ns2="5100355d-b4de-406d-b9a5-1e99be3f3fca" xmlns:ns3="9242e617-44ca-430f-9ee9-06e1a28e87a4" targetNamespace="http://schemas.microsoft.com/office/2006/metadata/properties" ma:root="true" ma:fieldsID="8c09a87abb2f5de7bcf5009c46080d9c" ns2:_="" ns3:_="">
    <xsd:import namespace="5100355d-b4de-406d-b9a5-1e99be3f3fca"/>
    <xsd:import namespace="9242e617-44ca-430f-9ee9-06e1a28e87a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element ref="ns2: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0355d-b4de-406d-b9a5-1e99be3f3f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f3c95fc9-5142-4658-a760-038463ff586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IMAGE" ma:index="24" nillable="true" ma:displayName="IMAGE" ma:format="Thumbnail" ma:internalName="IMAG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242e617-44ca-430f-9ee9-06e1a28e87a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27b9f0-1490-4e45-8510-2bce54718c89}" ma:internalName="TaxCatchAll" ma:showField="CatchAllData" ma:web="9242e617-44ca-430f-9ee9-06e1a28e87a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100355d-b4de-406d-b9a5-1e99be3f3fca">
      <Terms xmlns="http://schemas.microsoft.com/office/infopath/2007/PartnerControls"/>
    </lcf76f155ced4ddcb4097134ff3c332f>
    <TaxCatchAll xmlns="9242e617-44ca-430f-9ee9-06e1a28e87a4" xsi:nil="true"/>
    <IMAGE xmlns="5100355d-b4de-406d-b9a5-1e99be3f3fca" xsi:nil="true"/>
  </documentManagement>
</p:properties>
</file>

<file path=customXml/itemProps1.xml><?xml version="1.0" encoding="utf-8"?>
<ds:datastoreItem xmlns:ds="http://schemas.openxmlformats.org/officeDocument/2006/customXml" ds:itemID="{3095598B-B0A8-4359-B8A0-5C95B04F525A}">
  <ds:schemaRefs>
    <ds:schemaRef ds:uri="http://schemas.microsoft.com/sharepoint/v3/contenttype/forms"/>
  </ds:schemaRefs>
</ds:datastoreItem>
</file>

<file path=customXml/itemProps2.xml><?xml version="1.0" encoding="utf-8"?>
<ds:datastoreItem xmlns:ds="http://schemas.openxmlformats.org/officeDocument/2006/customXml" ds:itemID="{26EAF88A-782A-4BBB-98FA-939F2E9077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0355d-b4de-406d-b9a5-1e99be3f3fca"/>
    <ds:schemaRef ds:uri="9242e617-44ca-430f-9ee9-06e1a28e87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E6055E-AA37-4F4C-823C-126284DE24F0}">
  <ds:schemaRefs>
    <ds:schemaRef ds:uri="http://schemas.microsoft.com/office/2006/documentManagement/types"/>
    <ds:schemaRef ds:uri="http://purl.org/dc/terms/"/>
    <ds:schemaRef ds:uri="5100355d-b4de-406d-b9a5-1e99be3f3fca"/>
    <ds:schemaRef ds:uri="http://www.w3.org/XML/1998/namespace"/>
    <ds:schemaRef ds:uri="http://schemas.openxmlformats.org/package/2006/metadata/core-properties"/>
    <ds:schemaRef ds:uri="9242e617-44ca-430f-9ee9-06e1a28e87a4"/>
    <ds:schemaRef ds:uri="http://schemas.microsoft.com/office/2006/metadata/properties"/>
    <ds:schemaRef ds:uri="http://schemas.microsoft.com/office/infopath/2007/PartnerControl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ADIRA_modele ppt 16x9</Template>
  <TotalTime>77</TotalTime>
  <Words>4240</Words>
  <Application>Microsoft Office PowerPoint</Application>
  <PresentationFormat>Grand écran</PresentationFormat>
  <Paragraphs>513</Paragraphs>
  <Slides>52</Slides>
  <Notes>15</Notes>
  <HiddenSlides>0</HiddenSlides>
  <MMClips>0</MMClips>
  <ScaleCrop>false</ScaleCrop>
  <HeadingPairs>
    <vt:vector size="6" baseType="variant">
      <vt:variant>
        <vt:lpstr>Polices utilisées</vt:lpstr>
      </vt:variant>
      <vt:variant>
        <vt:i4>24</vt:i4>
      </vt:variant>
      <vt:variant>
        <vt:lpstr>Thème</vt:lpstr>
      </vt:variant>
      <vt:variant>
        <vt:i4>14</vt:i4>
      </vt:variant>
      <vt:variant>
        <vt:lpstr>Titres des diapositives</vt:lpstr>
      </vt:variant>
      <vt:variant>
        <vt:i4>52</vt:i4>
      </vt:variant>
    </vt:vector>
  </HeadingPairs>
  <TitlesOfParts>
    <vt:vector size="90" baseType="lpstr">
      <vt:lpstr>Aptos</vt:lpstr>
      <vt:lpstr>Arial</vt:lpstr>
      <vt:lpstr>Calibri</vt:lpstr>
      <vt:lpstr>Calibri Light</vt:lpstr>
      <vt:lpstr>Cambria</vt:lpstr>
      <vt:lpstr>Comic Sans MS</vt:lpstr>
      <vt:lpstr>IBM Plex Sans</vt:lpstr>
      <vt:lpstr>IBM Plex Sans ExtLt</vt:lpstr>
      <vt:lpstr>IBM Plex Sans Light</vt:lpstr>
      <vt:lpstr>Montserrat</vt:lpstr>
      <vt:lpstr>OpenSymbol</vt:lpstr>
      <vt:lpstr>Plus Jakarta Sans</vt:lpstr>
      <vt:lpstr>Proxima Nova</vt:lpstr>
      <vt:lpstr>Proxima Nova Medium</vt:lpstr>
      <vt:lpstr>Proxima Nova Semibold</vt:lpstr>
      <vt:lpstr>Satoshi</vt:lpstr>
      <vt:lpstr>Satoshi Black</vt:lpstr>
      <vt:lpstr>Satoshi Medium</vt:lpstr>
      <vt:lpstr>Symbol</vt:lpstr>
      <vt:lpstr>Times New Roman</vt:lpstr>
      <vt:lpstr>Unistra A</vt:lpstr>
      <vt:lpstr>Wingdings</vt:lpstr>
      <vt:lpstr>Work Sans Light</vt:lpstr>
      <vt:lpstr>Work Sans regular</vt:lpstr>
      <vt:lpstr>Thème Office</vt:lpstr>
      <vt:lpstr>Office</vt:lpstr>
      <vt:lpstr>Office Theme</vt:lpstr>
      <vt:lpstr>1_Office Theme</vt:lpstr>
      <vt:lpstr>2_Office Theme</vt:lpstr>
      <vt:lpstr>3_Office Theme</vt:lpstr>
      <vt:lpstr>IBM presentation template</vt:lpstr>
      <vt:lpstr>4_Office Theme</vt:lpstr>
      <vt:lpstr>2_IBM presentation template</vt:lpstr>
      <vt:lpstr>1_IBM presentation template</vt:lpstr>
      <vt:lpstr>3_IBM presentation template</vt:lpstr>
      <vt:lpstr>1_Thème Office</vt:lpstr>
      <vt:lpstr>5_Office Theme</vt:lpstr>
      <vt:lpstr>6_Office Theme</vt:lpstr>
      <vt:lpstr>Webinaire   « Quantique : comprendre pour Innover », saisir l’impact du quantique sur votre activité économique</vt:lpstr>
      <vt:lpstr>Webinaire quantique – 24.09.26</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Démarrer un projet d'innovation quantique :  par où commencer ?    Webinaire CESQ Grand Est </vt:lpstr>
      <vt:lpstr>Présentation PowerPoint</vt:lpstr>
      <vt:lpstr>Présentation PowerPoint</vt:lpstr>
      <vt:lpstr>Trois prérequis pour  éviter les faux départs</vt:lpstr>
      <vt:lpstr>Prioriser  les cas d’usage</vt:lpstr>
      <vt:lpstr>Présentation PowerPoint</vt:lpstr>
      <vt:lpstr>Présentation PowerPoint</vt:lpstr>
      <vt:lpstr>Présentation PowerPoint</vt:lpstr>
      <vt:lpstr>Accélérateur Quantique et HPC du Grand Est </vt:lpstr>
      <vt:lpstr>Présentation PowerPoint</vt:lpstr>
      <vt:lpstr>Présentation PowerPoint</vt:lpstr>
      <vt:lpstr>Présentation PowerPoint</vt:lpstr>
      <vt:lpstr>Présentation PowerPoint</vt:lpstr>
      <vt:lpstr>Présentation PowerPoint</vt:lpstr>
      <vt:lpstr>Présentation PowerPoint</vt:lpstr>
      <vt:lpstr>Ambitions de la stratégie régionale DE COMPETITIVITE DES ENTREPRISES PAR LE NUMERIQUE</vt:lpstr>
      <vt:lpstr> AMBITION REGIONALE</vt:lpstr>
      <vt:lpstr> Axes de politiques publiques régionales</vt:lpstr>
      <vt:lpstr>Présentation PowerPoint</vt:lpstr>
      <vt:lpstr>OBJECTIFS</vt:lpstr>
      <vt:lpstr>CIBLES BENEFICIAIRES</vt:lpstr>
      <vt:lpstr> PROJETS ELIGIBLES</vt:lpstr>
      <vt:lpstr> PROJETS ELIGIBLES</vt:lpstr>
      <vt:lpstr>DEPENSES ELIGIBLES</vt:lpstr>
      <vt:lpstr>AIDES REGIONALES</vt:lpstr>
      <vt:lpstr>MODALITES DE MISE EN OEUVRE</vt:lpstr>
      <vt:lpstr>MERCI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Webinaire quantique – 24.09.26</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Amandine WACK</dc:creator>
  <cp:lastModifiedBy>Amandine WACK</cp:lastModifiedBy>
  <cp:revision>3</cp:revision>
  <dcterms:created xsi:type="dcterms:W3CDTF">2026-09-18T12:57:41Z</dcterms:created>
  <dcterms:modified xsi:type="dcterms:W3CDTF">2026-09-21T14:39:49Z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0x010100B5411E6C20720F4498995CA8ABD54CB8</vt:lpwstr>
  </property>
  <property fmtid="{D5CDD505-2E9C-101B-9397-08002B2CF9AE}" pid="3" name="MediaServiceImageTags">
    <vt:lpwstr/>
  </property>
</Properties>
</file>